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8"/>
  </p:notesMasterIdLst>
  <p:handoutMasterIdLst>
    <p:handoutMasterId r:id="rId59"/>
  </p:handoutMasterIdLst>
  <p:sldIdLst>
    <p:sldId id="327" r:id="rId5"/>
    <p:sldId id="330" r:id="rId6"/>
    <p:sldId id="331" r:id="rId7"/>
    <p:sldId id="332" r:id="rId8"/>
    <p:sldId id="335" r:id="rId9"/>
    <p:sldId id="298" r:id="rId10"/>
    <p:sldId id="262" r:id="rId11"/>
    <p:sldId id="334" r:id="rId12"/>
    <p:sldId id="263" r:id="rId13"/>
    <p:sldId id="299" r:id="rId14"/>
    <p:sldId id="302" r:id="rId15"/>
    <p:sldId id="264" r:id="rId16"/>
    <p:sldId id="266" r:id="rId17"/>
    <p:sldId id="265" r:id="rId18"/>
    <p:sldId id="276" r:id="rId19"/>
    <p:sldId id="303" r:id="rId20"/>
    <p:sldId id="293" r:id="rId21"/>
    <p:sldId id="277" r:id="rId22"/>
    <p:sldId id="336" r:id="rId23"/>
    <p:sldId id="337" r:id="rId24"/>
    <p:sldId id="284" r:id="rId25"/>
    <p:sldId id="269" r:id="rId26"/>
    <p:sldId id="304" r:id="rId27"/>
    <p:sldId id="305" r:id="rId28"/>
    <p:sldId id="307" r:id="rId29"/>
    <p:sldId id="306" r:id="rId30"/>
    <p:sldId id="308" r:id="rId31"/>
    <p:sldId id="270" r:id="rId32"/>
    <p:sldId id="309" r:id="rId33"/>
    <p:sldId id="310" r:id="rId34"/>
    <p:sldId id="311" r:id="rId35"/>
    <p:sldId id="312" r:id="rId36"/>
    <p:sldId id="314" r:id="rId37"/>
    <p:sldId id="313" r:id="rId38"/>
    <p:sldId id="315" r:id="rId39"/>
    <p:sldId id="316" r:id="rId40"/>
    <p:sldId id="317" r:id="rId41"/>
    <p:sldId id="294" r:id="rId42"/>
    <p:sldId id="296" r:id="rId43"/>
    <p:sldId id="318" r:id="rId44"/>
    <p:sldId id="319" r:id="rId45"/>
    <p:sldId id="321" r:id="rId46"/>
    <p:sldId id="322" r:id="rId47"/>
    <p:sldId id="323" r:id="rId48"/>
    <p:sldId id="324" r:id="rId49"/>
    <p:sldId id="338" r:id="rId50"/>
    <p:sldId id="340" r:id="rId51"/>
    <p:sldId id="288" r:id="rId52"/>
    <p:sldId id="289" r:id="rId53"/>
    <p:sldId id="320" r:id="rId54"/>
    <p:sldId id="274" r:id="rId55"/>
    <p:sldId id="275" r:id="rId56"/>
    <p:sldId id="329" r:id="rId57"/>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2" autoAdjust="0"/>
    <p:restoredTop sz="95033" autoAdjust="0"/>
  </p:normalViewPr>
  <p:slideViewPr>
    <p:cSldViewPr snapToGrid="0" snapToObjects="1">
      <p:cViewPr varScale="1">
        <p:scale>
          <a:sx n="86" d="100"/>
          <a:sy n="86" d="100"/>
        </p:scale>
        <p:origin x="954" y="96"/>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notesMaster" Target="notesMasters/notesMaster1.xml"/><Relationship Id="rId5" Type="http://schemas.openxmlformats.org/officeDocument/2006/relationships/slide" Target="slides/slide1.xml"/><Relationship Id="rId61" Type="http://schemas.openxmlformats.org/officeDocument/2006/relationships/presProps" Target="pres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commentAuthors" Target="commentAuthors.xml"/><Relationship Id="rId65"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reza asgari" userId="da454d8d99f6151b" providerId="LiveId" clId="{F1D83F5B-5EBD-4E2B-A648-CAC527E3BD8A}"/>
    <pc:docChg chg="undo redo custSel addSld delSld modSld">
      <pc:chgData name="m.reza asgari" userId="da454d8d99f6151b" providerId="LiveId" clId="{F1D83F5B-5EBD-4E2B-A648-CAC527E3BD8A}" dt="2024-08-16T06:11:50.953" v="2627" actId="403"/>
      <pc:docMkLst>
        <pc:docMk/>
      </pc:docMkLst>
      <pc:sldChg chg="modSp mod">
        <pc:chgData name="m.reza asgari" userId="da454d8d99f6151b" providerId="LiveId" clId="{F1D83F5B-5EBD-4E2B-A648-CAC527E3BD8A}" dt="2024-08-01T18:43:11.556" v="1366" actId="2711"/>
        <pc:sldMkLst>
          <pc:docMk/>
          <pc:sldMk cId="1553432724" sldId="262"/>
        </pc:sldMkLst>
      </pc:sldChg>
      <pc:sldChg chg="modSp mod">
        <pc:chgData name="m.reza asgari" userId="da454d8d99f6151b" providerId="LiveId" clId="{F1D83F5B-5EBD-4E2B-A648-CAC527E3BD8A}" dt="2024-08-01T18:43:26.415" v="1368" actId="2711"/>
        <pc:sldMkLst>
          <pc:docMk/>
          <pc:sldMk cId="3288665831" sldId="263"/>
        </pc:sldMkLst>
      </pc:sldChg>
      <pc:sldChg chg="addSp modSp mod">
        <pc:chgData name="m.reza asgari" userId="da454d8d99f6151b" providerId="LiveId" clId="{F1D83F5B-5EBD-4E2B-A648-CAC527E3BD8A}" dt="2024-08-01T18:44:04.486" v="1373" actId="2711"/>
        <pc:sldMkLst>
          <pc:docMk/>
          <pc:sldMk cId="2987552906" sldId="264"/>
        </pc:sldMkLst>
      </pc:sldChg>
      <pc:sldChg chg="addSp modSp mod">
        <pc:chgData name="m.reza asgari" userId="da454d8d99f6151b" providerId="LiveId" clId="{F1D83F5B-5EBD-4E2B-A648-CAC527E3BD8A}" dt="2024-08-02T05:51:55.374" v="1582" actId="207"/>
        <pc:sldMkLst>
          <pc:docMk/>
          <pc:sldMk cId="1578726356" sldId="265"/>
        </pc:sldMkLst>
      </pc:sldChg>
      <pc:sldChg chg="addSp delSp modSp mod">
        <pc:chgData name="m.reza asgari" userId="da454d8d99f6151b" providerId="LiveId" clId="{F1D83F5B-5EBD-4E2B-A648-CAC527E3BD8A}" dt="2024-08-01T18:44:25.306" v="1376" actId="2711"/>
        <pc:sldMkLst>
          <pc:docMk/>
          <pc:sldMk cId="779971636" sldId="266"/>
        </pc:sldMkLst>
      </pc:sldChg>
      <pc:sldChg chg="addSp modSp mod">
        <pc:chgData name="m.reza asgari" userId="da454d8d99f6151b" providerId="LiveId" clId="{F1D83F5B-5EBD-4E2B-A648-CAC527E3BD8A}" dt="2024-08-02T05:53:23.237" v="1591" actId="207"/>
        <pc:sldMkLst>
          <pc:docMk/>
          <pc:sldMk cId="3865605948" sldId="269"/>
        </pc:sldMkLst>
      </pc:sldChg>
      <pc:sldChg chg="addSp delSp modSp mod">
        <pc:chgData name="m.reza asgari" userId="da454d8d99f6151b" providerId="LiveId" clId="{F1D83F5B-5EBD-4E2B-A648-CAC527E3BD8A}" dt="2024-08-02T05:54:17.386" v="1598" actId="207"/>
        <pc:sldMkLst>
          <pc:docMk/>
          <pc:sldMk cId="2727850971" sldId="270"/>
        </pc:sldMkLst>
      </pc:sldChg>
      <pc:sldChg chg="modSp mod">
        <pc:chgData name="m.reza asgari" userId="da454d8d99f6151b" providerId="LiveId" clId="{F1D83F5B-5EBD-4E2B-A648-CAC527E3BD8A}" dt="2024-08-03T08:22:33.651" v="2332" actId="207"/>
        <pc:sldMkLst>
          <pc:docMk/>
          <pc:sldMk cId="1630123617" sldId="274"/>
        </pc:sldMkLst>
      </pc:sldChg>
      <pc:sldChg chg="modSp mod">
        <pc:chgData name="m.reza asgari" userId="da454d8d99f6151b" providerId="LiveId" clId="{F1D83F5B-5EBD-4E2B-A648-CAC527E3BD8A}" dt="2024-08-03T08:30:13.814" v="2339" actId="2710"/>
        <pc:sldMkLst>
          <pc:docMk/>
          <pc:sldMk cId="3410008520" sldId="275"/>
        </pc:sldMkLst>
      </pc:sldChg>
      <pc:sldChg chg="addSp modSp mod">
        <pc:chgData name="m.reza asgari" userId="da454d8d99f6151b" providerId="LiveId" clId="{F1D83F5B-5EBD-4E2B-A648-CAC527E3BD8A}" dt="2024-08-01T18:44:46.513" v="1380" actId="2711"/>
        <pc:sldMkLst>
          <pc:docMk/>
          <pc:sldMk cId="148114319" sldId="276"/>
        </pc:sldMkLst>
      </pc:sldChg>
      <pc:sldChg chg="modSp mod">
        <pc:chgData name="m.reza asgari" userId="da454d8d99f6151b" providerId="LiveId" clId="{F1D83F5B-5EBD-4E2B-A648-CAC527E3BD8A}" dt="2024-08-02T05:52:44.182" v="1587" actId="207"/>
        <pc:sldMkLst>
          <pc:docMk/>
          <pc:sldMk cId="321008965" sldId="277"/>
        </pc:sldMkLst>
      </pc:sldChg>
      <pc:sldChg chg="addSp modSp mod">
        <pc:chgData name="m.reza asgari" userId="da454d8d99f6151b" providerId="LiveId" clId="{F1D83F5B-5EBD-4E2B-A648-CAC527E3BD8A}" dt="2024-08-03T07:43:21.420" v="2290" actId="1076"/>
        <pc:sldMkLst>
          <pc:docMk/>
          <pc:sldMk cId="2459446073" sldId="289"/>
        </pc:sldMkLst>
      </pc:sldChg>
      <pc:sldChg chg="addSp modSp mod">
        <pc:chgData name="m.reza asgari" userId="da454d8d99f6151b" providerId="LiveId" clId="{F1D83F5B-5EBD-4E2B-A648-CAC527E3BD8A}" dt="2024-08-02T05:52:23.967" v="1584" actId="207"/>
        <pc:sldMkLst>
          <pc:docMk/>
          <pc:sldMk cId="1813711241" sldId="293"/>
        </pc:sldMkLst>
      </pc:sldChg>
      <pc:sldChg chg="addSp delSp modSp mod">
        <pc:chgData name="m.reza asgari" userId="da454d8d99f6151b" providerId="LiveId" clId="{F1D83F5B-5EBD-4E2B-A648-CAC527E3BD8A}" dt="2024-08-03T07:13:33.495" v="2201" actId="1076"/>
        <pc:sldMkLst>
          <pc:docMk/>
          <pc:sldMk cId="981671777" sldId="296"/>
        </pc:sldMkLst>
      </pc:sldChg>
      <pc:sldChg chg="addSp delSp modSp mod">
        <pc:chgData name="m.reza asgari" userId="da454d8d99f6151b" providerId="LiveId" clId="{F1D83F5B-5EBD-4E2B-A648-CAC527E3BD8A}" dt="2024-08-01T18:43:45.896" v="1370" actId="2711"/>
        <pc:sldMkLst>
          <pc:docMk/>
          <pc:sldMk cId="280316088" sldId="299"/>
        </pc:sldMkLst>
      </pc:sldChg>
      <pc:sldChg chg="addSp delSp modSp mod">
        <pc:chgData name="m.reza asgari" userId="da454d8d99f6151b" providerId="LiveId" clId="{F1D83F5B-5EBD-4E2B-A648-CAC527E3BD8A}" dt="2024-08-01T18:44:09.756" v="1374" actId="2711"/>
        <pc:sldMkLst>
          <pc:docMk/>
          <pc:sldMk cId="1385553969" sldId="302"/>
        </pc:sldMkLst>
      </pc:sldChg>
      <pc:sldChg chg="addSp modSp mod">
        <pc:chgData name="m.reza asgari" userId="da454d8d99f6151b" providerId="LiveId" clId="{F1D83F5B-5EBD-4E2B-A648-CAC527E3BD8A}" dt="2024-08-02T05:52:30.920" v="1586" actId="207"/>
        <pc:sldMkLst>
          <pc:docMk/>
          <pc:sldMk cId="334532777" sldId="303"/>
        </pc:sldMkLst>
      </pc:sldChg>
      <pc:sldChg chg="addSp modSp mod">
        <pc:chgData name="m.reza asgari" userId="da454d8d99f6151b" providerId="LiveId" clId="{F1D83F5B-5EBD-4E2B-A648-CAC527E3BD8A}" dt="2024-08-02T05:53:28.305" v="1592" actId="207"/>
        <pc:sldMkLst>
          <pc:docMk/>
          <pc:sldMk cId="3869789237" sldId="304"/>
        </pc:sldMkLst>
      </pc:sldChg>
      <pc:sldChg chg="addSp modSp mod">
        <pc:chgData name="m.reza asgari" userId="da454d8d99f6151b" providerId="LiveId" clId="{F1D83F5B-5EBD-4E2B-A648-CAC527E3BD8A}" dt="2024-08-02T05:53:34.532" v="1593" actId="207"/>
        <pc:sldMkLst>
          <pc:docMk/>
          <pc:sldMk cId="80090182" sldId="305"/>
        </pc:sldMkLst>
      </pc:sldChg>
      <pc:sldChg chg="addSp modSp mod">
        <pc:chgData name="m.reza asgari" userId="da454d8d99f6151b" providerId="LiveId" clId="{F1D83F5B-5EBD-4E2B-A648-CAC527E3BD8A}" dt="2024-08-02T08:50:07.475" v="1878" actId="20577"/>
        <pc:sldMkLst>
          <pc:docMk/>
          <pc:sldMk cId="3145340593" sldId="306"/>
        </pc:sldMkLst>
      </pc:sldChg>
      <pc:sldChg chg="addSp modSp mod">
        <pc:chgData name="m.reza asgari" userId="da454d8d99f6151b" providerId="LiveId" clId="{F1D83F5B-5EBD-4E2B-A648-CAC527E3BD8A}" dt="2024-08-02T08:50:19.784" v="1883" actId="20577"/>
        <pc:sldMkLst>
          <pc:docMk/>
          <pc:sldMk cId="1106727586" sldId="307"/>
        </pc:sldMkLst>
      </pc:sldChg>
      <pc:sldChg chg="addSp modSp mod">
        <pc:chgData name="m.reza asgari" userId="da454d8d99f6151b" providerId="LiveId" clId="{F1D83F5B-5EBD-4E2B-A648-CAC527E3BD8A}" dt="2024-08-02T08:49:55.415" v="1874" actId="20577"/>
        <pc:sldMkLst>
          <pc:docMk/>
          <pc:sldMk cId="706594483" sldId="308"/>
        </pc:sldMkLst>
      </pc:sldChg>
      <pc:sldChg chg="addSp modSp mod">
        <pc:chgData name="m.reza asgari" userId="da454d8d99f6151b" providerId="LiveId" clId="{F1D83F5B-5EBD-4E2B-A648-CAC527E3BD8A}" dt="2024-08-02T08:49:34.919" v="1868" actId="20577"/>
        <pc:sldMkLst>
          <pc:docMk/>
          <pc:sldMk cId="1794738657" sldId="309"/>
        </pc:sldMkLst>
      </pc:sldChg>
      <pc:sldChg chg="addSp delSp modSp mod">
        <pc:chgData name="m.reza asgari" userId="da454d8d99f6151b" providerId="LiveId" clId="{F1D83F5B-5EBD-4E2B-A648-CAC527E3BD8A}" dt="2024-08-02T08:49:31.386" v="1867" actId="20577"/>
        <pc:sldMkLst>
          <pc:docMk/>
          <pc:sldMk cId="4010014743" sldId="310"/>
        </pc:sldMkLst>
      </pc:sldChg>
      <pc:sldChg chg="addSp modSp mod">
        <pc:chgData name="m.reza asgari" userId="da454d8d99f6151b" providerId="LiveId" clId="{F1D83F5B-5EBD-4E2B-A648-CAC527E3BD8A}" dt="2024-08-02T08:49:25.959" v="1866" actId="20577"/>
        <pc:sldMkLst>
          <pc:docMk/>
          <pc:sldMk cId="2735560525" sldId="311"/>
        </pc:sldMkLst>
      </pc:sldChg>
      <pc:sldChg chg="addSp modSp mod">
        <pc:chgData name="m.reza asgari" userId="da454d8d99f6151b" providerId="LiveId" clId="{F1D83F5B-5EBD-4E2B-A648-CAC527E3BD8A}" dt="2024-08-02T08:49:22.270" v="1865" actId="20577"/>
        <pc:sldMkLst>
          <pc:docMk/>
          <pc:sldMk cId="1434679925" sldId="312"/>
        </pc:sldMkLst>
      </pc:sldChg>
      <pc:sldChg chg="addSp modSp mod">
        <pc:chgData name="m.reza asgari" userId="da454d8d99f6151b" providerId="LiveId" clId="{F1D83F5B-5EBD-4E2B-A648-CAC527E3BD8A}" dt="2024-08-02T08:49:01.569" v="1861" actId="20577"/>
        <pc:sldMkLst>
          <pc:docMk/>
          <pc:sldMk cId="1756972646" sldId="313"/>
        </pc:sldMkLst>
      </pc:sldChg>
      <pc:sldChg chg="addSp delSp modSp mod">
        <pc:chgData name="m.reza asgari" userId="da454d8d99f6151b" providerId="LiveId" clId="{F1D83F5B-5EBD-4E2B-A648-CAC527E3BD8A}" dt="2024-08-02T08:48:50.741" v="1857" actId="20577"/>
        <pc:sldMkLst>
          <pc:docMk/>
          <pc:sldMk cId="639399535" sldId="314"/>
        </pc:sldMkLst>
      </pc:sldChg>
      <pc:sldChg chg="addSp delSp modSp mod">
        <pc:chgData name="m.reza asgari" userId="da454d8d99f6151b" providerId="LiveId" clId="{F1D83F5B-5EBD-4E2B-A648-CAC527E3BD8A}" dt="2024-08-02T08:49:05.247" v="1862" actId="20577"/>
        <pc:sldMkLst>
          <pc:docMk/>
          <pc:sldMk cId="3566646398" sldId="315"/>
        </pc:sldMkLst>
      </pc:sldChg>
      <pc:sldChg chg="addSp delSp modSp mod">
        <pc:chgData name="m.reza asgari" userId="da454d8d99f6151b" providerId="LiveId" clId="{F1D83F5B-5EBD-4E2B-A648-CAC527E3BD8A}" dt="2024-08-02T08:56:45.693" v="1938" actId="1076"/>
        <pc:sldMkLst>
          <pc:docMk/>
          <pc:sldMk cId="1398439132" sldId="316"/>
        </pc:sldMkLst>
      </pc:sldChg>
      <pc:sldChg chg="addSp delSp modSp mod">
        <pc:chgData name="m.reza asgari" userId="da454d8d99f6151b" providerId="LiveId" clId="{F1D83F5B-5EBD-4E2B-A648-CAC527E3BD8A}" dt="2024-08-02T08:51:21.461" v="1894" actId="1076"/>
        <pc:sldMkLst>
          <pc:docMk/>
          <pc:sldMk cId="3975168428" sldId="317"/>
        </pc:sldMkLst>
      </pc:sldChg>
      <pc:sldChg chg="addSp delSp modSp mod setBg">
        <pc:chgData name="m.reza asgari" userId="da454d8d99f6151b" providerId="LiveId" clId="{F1D83F5B-5EBD-4E2B-A648-CAC527E3BD8A}" dt="2024-08-03T07:20:00.777" v="2254" actId="27636"/>
        <pc:sldMkLst>
          <pc:docMk/>
          <pc:sldMk cId="239597884" sldId="318"/>
        </pc:sldMkLst>
      </pc:sldChg>
      <pc:sldChg chg="addSp modSp mod">
        <pc:chgData name="m.reza asgari" userId="da454d8d99f6151b" providerId="LiveId" clId="{F1D83F5B-5EBD-4E2B-A648-CAC527E3BD8A}" dt="2024-08-03T07:30:04.785" v="2255" actId="1076"/>
        <pc:sldMkLst>
          <pc:docMk/>
          <pc:sldMk cId="232499080" sldId="319"/>
        </pc:sldMkLst>
      </pc:sldChg>
      <pc:sldChg chg="addSp modSp mod">
        <pc:chgData name="m.reza asgari" userId="da454d8d99f6151b" providerId="LiveId" clId="{F1D83F5B-5EBD-4E2B-A648-CAC527E3BD8A}" dt="2024-08-03T07:49:39.329" v="2310" actId="1076"/>
        <pc:sldMkLst>
          <pc:docMk/>
          <pc:sldMk cId="3645034231" sldId="320"/>
        </pc:sldMkLst>
      </pc:sldChg>
      <pc:sldChg chg="addSp delSp modSp mod">
        <pc:chgData name="m.reza asgari" userId="da454d8d99f6151b" providerId="LiveId" clId="{F1D83F5B-5EBD-4E2B-A648-CAC527E3BD8A}" dt="2024-08-03T16:36:45.271" v="2522" actId="14100"/>
        <pc:sldMkLst>
          <pc:docMk/>
          <pc:sldMk cId="700132931" sldId="322"/>
        </pc:sldMkLst>
      </pc:sldChg>
      <pc:sldChg chg="addSp modSp mod">
        <pc:chgData name="m.reza asgari" userId="da454d8d99f6151b" providerId="LiveId" clId="{F1D83F5B-5EBD-4E2B-A648-CAC527E3BD8A}" dt="2024-08-03T16:37:39.722" v="2524" actId="27636"/>
        <pc:sldMkLst>
          <pc:docMk/>
          <pc:sldMk cId="1866160706" sldId="323"/>
        </pc:sldMkLst>
      </pc:sldChg>
      <pc:sldChg chg="addSp modSp mod">
        <pc:chgData name="m.reza asgari" userId="da454d8d99f6151b" providerId="LiveId" clId="{F1D83F5B-5EBD-4E2B-A648-CAC527E3BD8A}" dt="2024-08-16T06:09:39.493" v="2589" actId="1076"/>
        <pc:sldMkLst>
          <pc:docMk/>
          <pc:sldMk cId="252359608" sldId="324"/>
        </pc:sldMkLst>
      </pc:sldChg>
      <pc:sldChg chg="modSp mod">
        <pc:chgData name="m.reza asgari" userId="da454d8d99f6151b" providerId="LiveId" clId="{F1D83F5B-5EBD-4E2B-A648-CAC527E3BD8A}" dt="2024-08-01T18:42:32.512" v="1363" actId="2711"/>
        <pc:sldMkLst>
          <pc:docMk/>
          <pc:sldMk cId="1980221439" sldId="331"/>
        </pc:sldMkLst>
      </pc:sldChg>
      <pc:sldChg chg="modSp mod">
        <pc:chgData name="m.reza asgari" userId="da454d8d99f6151b" providerId="LiveId" clId="{F1D83F5B-5EBD-4E2B-A648-CAC527E3BD8A}" dt="2024-08-01T18:42:39.289" v="1364" actId="2711"/>
        <pc:sldMkLst>
          <pc:docMk/>
          <pc:sldMk cId="2560061391" sldId="332"/>
        </pc:sldMkLst>
      </pc:sldChg>
      <pc:sldChg chg="modSp mod">
        <pc:chgData name="m.reza asgari" userId="da454d8d99f6151b" providerId="LiveId" clId="{F1D83F5B-5EBD-4E2B-A648-CAC527E3BD8A}" dt="2024-08-01T18:43:20.411" v="1367" actId="2711"/>
        <pc:sldMkLst>
          <pc:docMk/>
          <pc:sldMk cId="1462814730" sldId="334"/>
        </pc:sldMkLst>
      </pc:sldChg>
      <pc:sldChg chg="modSp mod">
        <pc:chgData name="m.reza asgari" userId="da454d8d99f6151b" providerId="LiveId" clId="{F1D83F5B-5EBD-4E2B-A648-CAC527E3BD8A}" dt="2024-08-01T18:42:53.506" v="1365" actId="2711"/>
        <pc:sldMkLst>
          <pc:docMk/>
          <pc:sldMk cId="3189075627" sldId="335"/>
        </pc:sldMkLst>
      </pc:sldChg>
      <pc:sldChg chg="addSp delSp modSp add mod setBg">
        <pc:chgData name="m.reza asgari" userId="da454d8d99f6151b" providerId="LiveId" clId="{F1D83F5B-5EBD-4E2B-A648-CAC527E3BD8A}" dt="2024-08-02T05:52:49.274" v="1588" actId="207"/>
        <pc:sldMkLst>
          <pc:docMk/>
          <pc:sldMk cId="521200520" sldId="336"/>
        </pc:sldMkLst>
      </pc:sldChg>
      <pc:sldChg chg="modSp add mod setBg">
        <pc:chgData name="m.reza asgari" userId="da454d8d99f6151b" providerId="LiveId" clId="{F1D83F5B-5EBD-4E2B-A648-CAC527E3BD8A}" dt="2024-08-02T05:53:06.632" v="1590" actId="12"/>
        <pc:sldMkLst>
          <pc:docMk/>
          <pc:sldMk cId="3434848706" sldId="337"/>
        </pc:sldMkLst>
      </pc:sldChg>
      <pc:sldChg chg="addSp delSp modSp add mod setBg">
        <pc:chgData name="m.reza asgari" userId="da454d8d99f6151b" providerId="LiveId" clId="{F1D83F5B-5EBD-4E2B-A648-CAC527E3BD8A}" dt="2024-08-16T06:09:43.681" v="2592" actId="1076"/>
        <pc:sldMkLst>
          <pc:docMk/>
          <pc:sldMk cId="2748243335" sldId="338"/>
        </pc:sldMkLst>
      </pc:sldChg>
      <pc:sldChg chg="new del">
        <pc:chgData name="m.reza asgari" userId="da454d8d99f6151b" providerId="LiveId" clId="{F1D83F5B-5EBD-4E2B-A648-CAC527E3BD8A}" dt="2024-08-16T06:09:55.255" v="2595" actId="47"/>
        <pc:sldMkLst>
          <pc:docMk/>
          <pc:sldMk cId="1212463552" sldId="339"/>
        </pc:sldMkLst>
      </pc:sldChg>
      <pc:sldChg chg="delSp modSp add mod setBg">
        <pc:chgData name="m.reza asgari" userId="da454d8d99f6151b" providerId="LiveId" clId="{F1D83F5B-5EBD-4E2B-A648-CAC527E3BD8A}" dt="2024-08-16T06:11:50.953" v="2627" actId="403"/>
        <pc:sldMkLst>
          <pc:docMk/>
          <pc:sldMk cId="1490081257" sldId="340"/>
        </pc:sldMkLst>
      </pc:sldChg>
    </pc:docChg>
  </pc:docChgLst>
  <pc:docChgLst>
    <pc:chgData name="m.reza asgari" userId="da454d8d99f6151b" providerId="LiveId" clId="{A08EF0F4-7188-42F1-9ABA-F77FE49FDDE7}"/>
    <pc:docChg chg="modSld">
      <pc:chgData name="m.reza asgari" userId="da454d8d99f6151b" providerId="LiveId" clId="{A08EF0F4-7188-42F1-9ABA-F77FE49FDDE7}" dt="2025-03-30T16:23:55.397" v="13" actId="20577"/>
      <pc:docMkLst>
        <pc:docMk/>
      </pc:docMkLst>
      <pc:sldChg chg="modSp mod">
        <pc:chgData name="m.reza asgari" userId="da454d8d99f6151b" providerId="LiveId" clId="{A08EF0F4-7188-42F1-9ABA-F77FE49FDDE7}" dt="2025-03-30T16:23:55.397" v="13" actId="20577"/>
        <pc:sldMkLst>
          <pc:docMk/>
          <pc:sldMk cId="1277611629" sldId="327"/>
        </pc:sldMkLst>
        <pc:spChg chg="mod">
          <ac:chgData name="m.reza asgari" userId="da454d8d99f6151b" providerId="LiveId" clId="{A08EF0F4-7188-42F1-9ABA-F77FE49FDDE7}" dt="2025-03-30T16:23:55.397" v="13" actId="20577"/>
          <ac:spMkLst>
            <pc:docMk/>
            <pc:sldMk cId="1277611629" sldId="327"/>
            <ac:spMk id="6" creationId="{2C36AF9D-A911-994B-90EA-013D4CDA5604}"/>
          </ac:spMkLst>
        </pc:spChg>
      </pc:sldChg>
    </pc:docChg>
  </pc:docChgLst>
  <pc:docChgLst>
    <pc:chgData name="m.reza asgari" userId="da454d8d99f6151b" providerId="LiveId" clId="{CB190F54-B045-4580-A54E-0727CEEDEC88}"/>
    <pc:docChg chg="undo custSel modSld">
      <pc:chgData name="m.reza asgari" userId="da454d8d99f6151b" providerId="LiveId" clId="{CB190F54-B045-4580-A54E-0727CEEDEC88}" dt="2024-10-12T07:37:02" v="53" actId="14100"/>
      <pc:docMkLst>
        <pc:docMk/>
      </pc:docMkLst>
      <pc:sldChg chg="modSp mod">
        <pc:chgData name="m.reza asgari" userId="da454d8d99f6151b" providerId="LiveId" clId="{CB190F54-B045-4580-A54E-0727CEEDEC88}" dt="2024-10-12T07:37:02" v="53" actId="14100"/>
        <pc:sldMkLst>
          <pc:docMk/>
          <pc:sldMk cId="232499080" sldId="319"/>
        </pc:sldMkLst>
      </pc:sldChg>
    </pc:docChg>
  </pc:docChgLst>
</pc:chgInfo>
</file>

<file path=ppt/diagrams/_rels/data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23.png"/></Relationships>
</file>

<file path=ppt/diagrams/_rels/drawing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23.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5CEC722-7502-4916-935B-A0EDCFC4D82A}"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US"/>
        </a:p>
      </dgm:t>
    </dgm:pt>
    <dgm:pt modelId="{F09BB343-6D46-4A02-A5E4-85FC2311A3D5}">
      <dgm:prSet phldrT="[Text]"/>
      <dgm:spPr/>
      <dgm:t>
        <a:bodyPr/>
        <a:lstStyle/>
        <a:p>
          <a:r>
            <a:rPr lang="en-US" b="1" dirty="0"/>
            <a:t>Extract Data</a:t>
          </a:r>
          <a:endParaRPr lang="en-US" dirty="0"/>
        </a:p>
      </dgm:t>
    </dgm:pt>
    <dgm:pt modelId="{510CE87E-9A2B-44AB-97D9-A3F3326BD81E}" type="parTrans" cxnId="{11AA2BB0-48F8-4F98-8210-A40E8683BBD0}">
      <dgm:prSet/>
      <dgm:spPr/>
      <dgm:t>
        <a:bodyPr/>
        <a:lstStyle/>
        <a:p>
          <a:endParaRPr lang="en-US"/>
        </a:p>
      </dgm:t>
    </dgm:pt>
    <dgm:pt modelId="{69EF51E9-7874-4630-92CD-F5860F4202C4}" type="sibTrans" cxnId="{11AA2BB0-48F8-4F98-8210-A40E8683BBD0}">
      <dgm:prSet/>
      <dgm:spPr/>
      <dgm:t>
        <a:bodyPr/>
        <a:lstStyle/>
        <a:p>
          <a:endParaRPr lang="en-US"/>
        </a:p>
      </dgm:t>
    </dgm:pt>
    <dgm:pt modelId="{34911FC3-9F09-403A-B018-C2130EE80E11}">
      <dgm:prSet phldrT="[Text]"/>
      <dgm:spPr/>
      <dgm:t>
        <a:bodyPr/>
        <a:lstStyle/>
        <a:p>
          <a:r>
            <a:rPr lang="en-US" b="1" dirty="0"/>
            <a:t>Clean Data</a:t>
          </a:r>
          <a:endParaRPr lang="en-US" dirty="0"/>
        </a:p>
      </dgm:t>
    </dgm:pt>
    <dgm:pt modelId="{DBCD4A08-18FF-44CD-B50C-8295D8B5BB3D}" type="parTrans" cxnId="{9FC71434-F29C-4D30-9981-D85AC5D50981}">
      <dgm:prSet/>
      <dgm:spPr/>
      <dgm:t>
        <a:bodyPr/>
        <a:lstStyle/>
        <a:p>
          <a:endParaRPr lang="en-US"/>
        </a:p>
      </dgm:t>
    </dgm:pt>
    <dgm:pt modelId="{EBB9C607-6726-48A7-B7F7-89B4C066A7D4}" type="sibTrans" cxnId="{9FC71434-F29C-4D30-9981-D85AC5D50981}">
      <dgm:prSet/>
      <dgm:spPr/>
      <dgm:t>
        <a:bodyPr/>
        <a:lstStyle/>
        <a:p>
          <a:endParaRPr lang="en-US"/>
        </a:p>
      </dgm:t>
    </dgm:pt>
    <dgm:pt modelId="{60CBF9C5-A703-4BE0-885B-A9651AE76BDC}">
      <dgm:prSet phldrT="[Text]"/>
      <dgm:spPr/>
      <dgm:t>
        <a:bodyPr/>
        <a:lstStyle/>
        <a:p>
          <a:r>
            <a:rPr lang="en-US" b="1" dirty="0"/>
            <a:t>Wrangle Data</a:t>
          </a:r>
          <a:endParaRPr lang="en-US" dirty="0"/>
        </a:p>
      </dgm:t>
    </dgm:pt>
    <dgm:pt modelId="{A76895E6-68FA-430C-88D3-FEF1F4CEFC02}" type="parTrans" cxnId="{7192D9E5-1DC6-46F9-92C1-44A6B9F91C69}">
      <dgm:prSet/>
      <dgm:spPr/>
      <dgm:t>
        <a:bodyPr/>
        <a:lstStyle/>
        <a:p>
          <a:endParaRPr lang="en-US"/>
        </a:p>
      </dgm:t>
    </dgm:pt>
    <dgm:pt modelId="{47087B62-3797-4926-8037-4712EF5AB51A}" type="sibTrans" cxnId="{7192D9E5-1DC6-46F9-92C1-44A6B9F91C69}">
      <dgm:prSet/>
      <dgm:spPr/>
      <dgm:t>
        <a:bodyPr/>
        <a:lstStyle/>
        <a:p>
          <a:endParaRPr lang="en-US"/>
        </a:p>
      </dgm:t>
    </dgm:pt>
    <dgm:pt modelId="{AD930B09-6329-4539-BC03-5805D94FD3FC}">
      <dgm:prSet phldrT="[Text]"/>
      <dgm:spPr/>
      <dgm:t>
        <a:bodyPr/>
        <a:lstStyle/>
        <a:p>
          <a:r>
            <a:rPr lang="en-US" b="1" dirty="0"/>
            <a:t>Store Data</a:t>
          </a:r>
          <a:endParaRPr lang="en-US" dirty="0"/>
        </a:p>
      </dgm:t>
    </dgm:pt>
    <dgm:pt modelId="{CA39B20F-6BC3-4374-B0A0-95DDB476F84D}" type="parTrans" cxnId="{C0121360-EA8D-4CE1-868E-4675DB6947A4}">
      <dgm:prSet/>
      <dgm:spPr/>
      <dgm:t>
        <a:bodyPr/>
        <a:lstStyle/>
        <a:p>
          <a:endParaRPr lang="en-US"/>
        </a:p>
      </dgm:t>
    </dgm:pt>
    <dgm:pt modelId="{C00F523F-0ADF-4B2C-BA31-166E56EF2C46}" type="sibTrans" cxnId="{C0121360-EA8D-4CE1-868E-4675DB6947A4}">
      <dgm:prSet/>
      <dgm:spPr/>
      <dgm:t>
        <a:bodyPr/>
        <a:lstStyle/>
        <a:p>
          <a:endParaRPr lang="en-US"/>
        </a:p>
      </dgm:t>
    </dgm:pt>
    <dgm:pt modelId="{5589DB0B-4A05-41A5-99E5-A0A73FB4D6B3}" type="pres">
      <dgm:prSet presAssocID="{F5CEC722-7502-4916-935B-A0EDCFC4D82A}" presName="diagram" presStyleCnt="0">
        <dgm:presLayoutVars>
          <dgm:dir/>
          <dgm:resizeHandles/>
        </dgm:presLayoutVars>
      </dgm:prSet>
      <dgm:spPr/>
    </dgm:pt>
    <dgm:pt modelId="{2A820DED-D021-4694-B7B9-84DD5C51529E}" type="pres">
      <dgm:prSet presAssocID="{F09BB343-6D46-4A02-A5E4-85FC2311A3D5}" presName="firstNode" presStyleLbl="node1" presStyleIdx="0" presStyleCnt="4">
        <dgm:presLayoutVars>
          <dgm:bulletEnabled val="1"/>
        </dgm:presLayoutVars>
      </dgm:prSet>
      <dgm:spPr/>
    </dgm:pt>
    <dgm:pt modelId="{7F53DDAC-4004-4BD0-8D4D-BC2D12F0877C}" type="pres">
      <dgm:prSet presAssocID="{69EF51E9-7874-4630-92CD-F5860F4202C4}" presName="sibTrans" presStyleLbl="sibTrans2D1" presStyleIdx="0" presStyleCnt="3"/>
      <dgm:spPr/>
    </dgm:pt>
    <dgm:pt modelId="{614665CB-7B3F-4DF8-BEA5-67B48E832F01}" type="pres">
      <dgm:prSet presAssocID="{34911FC3-9F09-403A-B018-C2130EE80E11}" presName="middleNode" presStyleCnt="0"/>
      <dgm:spPr/>
    </dgm:pt>
    <dgm:pt modelId="{2399371B-9FF8-4B23-AEC9-B0AA58320B73}" type="pres">
      <dgm:prSet presAssocID="{34911FC3-9F09-403A-B018-C2130EE80E11}" presName="padding" presStyleLbl="node1" presStyleIdx="0" presStyleCnt="4"/>
      <dgm:spPr/>
    </dgm:pt>
    <dgm:pt modelId="{6AFB117D-25BF-4DBD-8E90-74241BE3B0E0}" type="pres">
      <dgm:prSet presAssocID="{34911FC3-9F09-403A-B018-C2130EE80E11}" presName="shape" presStyleLbl="node1" presStyleIdx="1" presStyleCnt="4">
        <dgm:presLayoutVars>
          <dgm:bulletEnabled val="1"/>
        </dgm:presLayoutVars>
      </dgm:prSet>
      <dgm:spPr/>
    </dgm:pt>
    <dgm:pt modelId="{6F6CEB32-9C68-4BED-B8E5-D6201FA20A79}" type="pres">
      <dgm:prSet presAssocID="{EBB9C607-6726-48A7-B7F7-89B4C066A7D4}" presName="sibTrans" presStyleLbl="sibTrans2D1" presStyleIdx="1" presStyleCnt="3"/>
      <dgm:spPr/>
    </dgm:pt>
    <dgm:pt modelId="{E854138C-8186-4F55-B1FE-DE520F9E0C59}" type="pres">
      <dgm:prSet presAssocID="{60CBF9C5-A703-4BE0-885B-A9651AE76BDC}" presName="middleNode" presStyleCnt="0"/>
      <dgm:spPr/>
    </dgm:pt>
    <dgm:pt modelId="{E11917FA-6D25-4D51-8FC8-1B4984EDDEFB}" type="pres">
      <dgm:prSet presAssocID="{60CBF9C5-A703-4BE0-885B-A9651AE76BDC}" presName="padding" presStyleLbl="node1" presStyleIdx="1" presStyleCnt="4"/>
      <dgm:spPr/>
    </dgm:pt>
    <dgm:pt modelId="{CD8B7503-2A03-4DFF-A3D5-C7C7EE72749A}" type="pres">
      <dgm:prSet presAssocID="{60CBF9C5-A703-4BE0-885B-A9651AE76BDC}" presName="shape" presStyleLbl="node1" presStyleIdx="2" presStyleCnt="4">
        <dgm:presLayoutVars>
          <dgm:bulletEnabled val="1"/>
        </dgm:presLayoutVars>
      </dgm:prSet>
      <dgm:spPr/>
    </dgm:pt>
    <dgm:pt modelId="{878CBC7C-7560-4D3C-9383-FD44DA497B3D}" type="pres">
      <dgm:prSet presAssocID="{47087B62-3797-4926-8037-4712EF5AB51A}" presName="sibTrans" presStyleLbl="sibTrans2D1" presStyleIdx="2" presStyleCnt="3"/>
      <dgm:spPr/>
    </dgm:pt>
    <dgm:pt modelId="{8417B9BC-0F00-4907-A6FA-50FB155C83CC}" type="pres">
      <dgm:prSet presAssocID="{AD930B09-6329-4539-BC03-5805D94FD3FC}" presName="lastNode" presStyleLbl="node1" presStyleIdx="3" presStyleCnt="4">
        <dgm:presLayoutVars>
          <dgm:bulletEnabled val="1"/>
        </dgm:presLayoutVars>
      </dgm:prSet>
      <dgm:spPr/>
    </dgm:pt>
  </dgm:ptLst>
  <dgm:cxnLst>
    <dgm:cxn modelId="{2D819900-50C2-4C52-A9DA-4DA2FB19C70C}" type="presOf" srcId="{F09BB343-6D46-4A02-A5E4-85FC2311A3D5}" destId="{2A820DED-D021-4694-B7B9-84DD5C51529E}" srcOrd="0" destOrd="0" presId="urn:microsoft.com/office/officeart/2005/8/layout/bProcess2"/>
    <dgm:cxn modelId="{900E2913-DA83-489B-8DAA-3BD39FD76044}" type="presOf" srcId="{34911FC3-9F09-403A-B018-C2130EE80E11}" destId="{6AFB117D-25BF-4DBD-8E90-74241BE3B0E0}" srcOrd="0" destOrd="0" presId="urn:microsoft.com/office/officeart/2005/8/layout/bProcess2"/>
    <dgm:cxn modelId="{3D7C502D-AEA0-4EFE-A4DF-1FEA4283B3E0}" type="presOf" srcId="{AD930B09-6329-4539-BC03-5805D94FD3FC}" destId="{8417B9BC-0F00-4907-A6FA-50FB155C83CC}" srcOrd="0" destOrd="0" presId="urn:microsoft.com/office/officeart/2005/8/layout/bProcess2"/>
    <dgm:cxn modelId="{9FC71434-F29C-4D30-9981-D85AC5D50981}" srcId="{F5CEC722-7502-4916-935B-A0EDCFC4D82A}" destId="{34911FC3-9F09-403A-B018-C2130EE80E11}" srcOrd="1" destOrd="0" parTransId="{DBCD4A08-18FF-44CD-B50C-8295D8B5BB3D}" sibTransId="{EBB9C607-6726-48A7-B7F7-89B4C066A7D4}"/>
    <dgm:cxn modelId="{C0121360-EA8D-4CE1-868E-4675DB6947A4}" srcId="{F5CEC722-7502-4916-935B-A0EDCFC4D82A}" destId="{AD930B09-6329-4539-BC03-5805D94FD3FC}" srcOrd="3" destOrd="0" parTransId="{CA39B20F-6BC3-4374-B0A0-95DDB476F84D}" sibTransId="{C00F523F-0ADF-4B2C-BA31-166E56EF2C46}"/>
    <dgm:cxn modelId="{53E29F61-E368-4B67-9BB5-15A76BBEDB95}" type="presOf" srcId="{60CBF9C5-A703-4BE0-885B-A9651AE76BDC}" destId="{CD8B7503-2A03-4DFF-A3D5-C7C7EE72749A}" srcOrd="0" destOrd="0" presId="urn:microsoft.com/office/officeart/2005/8/layout/bProcess2"/>
    <dgm:cxn modelId="{0DFD6F73-408E-40F6-B20F-E8BA0A565B2F}" type="presOf" srcId="{EBB9C607-6726-48A7-B7F7-89B4C066A7D4}" destId="{6F6CEB32-9C68-4BED-B8E5-D6201FA20A79}" srcOrd="0" destOrd="0" presId="urn:microsoft.com/office/officeart/2005/8/layout/bProcess2"/>
    <dgm:cxn modelId="{EA53BE8B-AE07-413A-99AD-149168475CD6}" type="presOf" srcId="{69EF51E9-7874-4630-92CD-F5860F4202C4}" destId="{7F53DDAC-4004-4BD0-8D4D-BC2D12F0877C}" srcOrd="0" destOrd="0" presId="urn:microsoft.com/office/officeart/2005/8/layout/bProcess2"/>
    <dgm:cxn modelId="{02EDDBAF-03DA-4FD1-A4E7-A3FE772E4D62}" type="presOf" srcId="{47087B62-3797-4926-8037-4712EF5AB51A}" destId="{878CBC7C-7560-4D3C-9383-FD44DA497B3D}" srcOrd="0" destOrd="0" presId="urn:microsoft.com/office/officeart/2005/8/layout/bProcess2"/>
    <dgm:cxn modelId="{11AA2BB0-48F8-4F98-8210-A40E8683BBD0}" srcId="{F5CEC722-7502-4916-935B-A0EDCFC4D82A}" destId="{F09BB343-6D46-4A02-A5E4-85FC2311A3D5}" srcOrd="0" destOrd="0" parTransId="{510CE87E-9A2B-44AB-97D9-A3F3326BD81E}" sibTransId="{69EF51E9-7874-4630-92CD-F5860F4202C4}"/>
    <dgm:cxn modelId="{7192D9E5-1DC6-46F9-92C1-44A6B9F91C69}" srcId="{F5CEC722-7502-4916-935B-A0EDCFC4D82A}" destId="{60CBF9C5-A703-4BE0-885B-A9651AE76BDC}" srcOrd="2" destOrd="0" parTransId="{A76895E6-68FA-430C-88D3-FEF1F4CEFC02}" sibTransId="{47087B62-3797-4926-8037-4712EF5AB51A}"/>
    <dgm:cxn modelId="{4B050EEB-91ED-435F-A8C8-91B5D59C1563}" type="presOf" srcId="{F5CEC722-7502-4916-935B-A0EDCFC4D82A}" destId="{5589DB0B-4A05-41A5-99E5-A0A73FB4D6B3}" srcOrd="0" destOrd="0" presId="urn:microsoft.com/office/officeart/2005/8/layout/bProcess2"/>
    <dgm:cxn modelId="{B9DE8133-97C1-40B9-913F-BF47FAAEF97B}" type="presParOf" srcId="{5589DB0B-4A05-41A5-99E5-A0A73FB4D6B3}" destId="{2A820DED-D021-4694-B7B9-84DD5C51529E}" srcOrd="0" destOrd="0" presId="urn:microsoft.com/office/officeart/2005/8/layout/bProcess2"/>
    <dgm:cxn modelId="{FD2D43DA-21CD-4F80-8B7F-FBDAECBB31A5}" type="presParOf" srcId="{5589DB0B-4A05-41A5-99E5-A0A73FB4D6B3}" destId="{7F53DDAC-4004-4BD0-8D4D-BC2D12F0877C}" srcOrd="1" destOrd="0" presId="urn:microsoft.com/office/officeart/2005/8/layout/bProcess2"/>
    <dgm:cxn modelId="{B2FC59E6-AB08-4E23-8083-B4474DAC7C7B}" type="presParOf" srcId="{5589DB0B-4A05-41A5-99E5-A0A73FB4D6B3}" destId="{614665CB-7B3F-4DF8-BEA5-67B48E832F01}" srcOrd="2" destOrd="0" presId="urn:microsoft.com/office/officeart/2005/8/layout/bProcess2"/>
    <dgm:cxn modelId="{43F1D30F-0B8A-435F-93C9-74E7811CE651}" type="presParOf" srcId="{614665CB-7B3F-4DF8-BEA5-67B48E832F01}" destId="{2399371B-9FF8-4B23-AEC9-B0AA58320B73}" srcOrd="0" destOrd="0" presId="urn:microsoft.com/office/officeart/2005/8/layout/bProcess2"/>
    <dgm:cxn modelId="{3FE1F55B-821D-4F58-AED3-A5CAD13AF5E0}" type="presParOf" srcId="{614665CB-7B3F-4DF8-BEA5-67B48E832F01}" destId="{6AFB117D-25BF-4DBD-8E90-74241BE3B0E0}" srcOrd="1" destOrd="0" presId="urn:microsoft.com/office/officeart/2005/8/layout/bProcess2"/>
    <dgm:cxn modelId="{CE3FE115-FB5D-4053-986F-4C2DECD479B9}" type="presParOf" srcId="{5589DB0B-4A05-41A5-99E5-A0A73FB4D6B3}" destId="{6F6CEB32-9C68-4BED-B8E5-D6201FA20A79}" srcOrd="3" destOrd="0" presId="urn:microsoft.com/office/officeart/2005/8/layout/bProcess2"/>
    <dgm:cxn modelId="{92E5EFB0-4CF5-424E-A15C-E6B2E1456A13}" type="presParOf" srcId="{5589DB0B-4A05-41A5-99E5-A0A73FB4D6B3}" destId="{E854138C-8186-4F55-B1FE-DE520F9E0C59}" srcOrd="4" destOrd="0" presId="urn:microsoft.com/office/officeart/2005/8/layout/bProcess2"/>
    <dgm:cxn modelId="{075DCD8E-6080-40BE-B8A6-4A86B542F6D1}" type="presParOf" srcId="{E854138C-8186-4F55-B1FE-DE520F9E0C59}" destId="{E11917FA-6D25-4D51-8FC8-1B4984EDDEFB}" srcOrd="0" destOrd="0" presId="urn:microsoft.com/office/officeart/2005/8/layout/bProcess2"/>
    <dgm:cxn modelId="{7D030CCE-4499-4594-9699-EDE3732FE9FC}" type="presParOf" srcId="{E854138C-8186-4F55-B1FE-DE520F9E0C59}" destId="{CD8B7503-2A03-4DFF-A3D5-C7C7EE72749A}" srcOrd="1" destOrd="0" presId="urn:microsoft.com/office/officeart/2005/8/layout/bProcess2"/>
    <dgm:cxn modelId="{C88615CD-CC7A-4671-BABE-D86F86D59C14}" type="presParOf" srcId="{5589DB0B-4A05-41A5-99E5-A0A73FB4D6B3}" destId="{878CBC7C-7560-4D3C-9383-FD44DA497B3D}" srcOrd="5" destOrd="0" presId="urn:microsoft.com/office/officeart/2005/8/layout/bProcess2"/>
    <dgm:cxn modelId="{5D8C67B4-1964-451C-BFAC-08A053FCD78C}" type="presParOf" srcId="{5589DB0B-4A05-41A5-99E5-A0A73FB4D6B3}" destId="{8417B9BC-0F00-4907-A6FA-50FB155C83CC}" srcOrd="6" destOrd="0" presId="urn:microsoft.com/office/officeart/2005/8/layout/b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5CEC722-7502-4916-935B-A0EDCFC4D82A}" type="doc">
      <dgm:prSet loTypeId="urn:microsoft.com/office/officeart/2005/8/layout/bProcess2" loCatId="process" qsTypeId="urn:microsoft.com/office/officeart/2005/8/quickstyle/simple1" qsCatId="simple" csTypeId="urn:microsoft.com/office/officeart/2005/8/colors/accent1_2" csCatId="accent1" phldr="1"/>
      <dgm:spPr/>
      <dgm:t>
        <a:bodyPr/>
        <a:lstStyle/>
        <a:p>
          <a:endParaRPr lang="en-US"/>
        </a:p>
      </dgm:t>
    </dgm:pt>
    <dgm:pt modelId="{F09BB343-6D46-4A02-A5E4-85FC2311A3D5}">
      <dgm:prSet phldrT="[Text]"/>
      <dgm:spPr/>
      <dgm:t>
        <a:bodyPr/>
        <a:lstStyle/>
        <a:p>
          <a:r>
            <a:rPr lang="en-US" b="1" dirty="0"/>
            <a:t>Extract Data</a:t>
          </a:r>
          <a:endParaRPr lang="en-US" dirty="0"/>
        </a:p>
      </dgm:t>
    </dgm:pt>
    <dgm:pt modelId="{510CE87E-9A2B-44AB-97D9-A3F3326BD81E}" type="parTrans" cxnId="{11AA2BB0-48F8-4F98-8210-A40E8683BBD0}">
      <dgm:prSet/>
      <dgm:spPr/>
      <dgm:t>
        <a:bodyPr/>
        <a:lstStyle/>
        <a:p>
          <a:endParaRPr lang="en-US"/>
        </a:p>
      </dgm:t>
    </dgm:pt>
    <dgm:pt modelId="{69EF51E9-7874-4630-92CD-F5860F4202C4}" type="sibTrans" cxnId="{11AA2BB0-48F8-4F98-8210-A40E8683BBD0}">
      <dgm:prSet/>
      <dgm:spPr/>
      <dgm:t>
        <a:bodyPr/>
        <a:lstStyle/>
        <a:p>
          <a:endParaRPr lang="en-US"/>
        </a:p>
      </dgm:t>
    </dgm:pt>
    <dgm:pt modelId="{34911FC3-9F09-403A-B018-C2130EE80E11}">
      <dgm:prSet phldrT="[Text]"/>
      <dgm:spPr/>
      <dgm:t>
        <a:bodyPr/>
        <a:lstStyle/>
        <a:p>
          <a:r>
            <a:rPr lang="en-US" b="1" dirty="0"/>
            <a:t>Clean Data</a:t>
          </a:r>
          <a:endParaRPr lang="en-US" dirty="0"/>
        </a:p>
      </dgm:t>
    </dgm:pt>
    <dgm:pt modelId="{DBCD4A08-18FF-44CD-B50C-8295D8B5BB3D}" type="parTrans" cxnId="{9FC71434-F29C-4D30-9981-D85AC5D50981}">
      <dgm:prSet/>
      <dgm:spPr/>
      <dgm:t>
        <a:bodyPr/>
        <a:lstStyle/>
        <a:p>
          <a:endParaRPr lang="en-US"/>
        </a:p>
      </dgm:t>
    </dgm:pt>
    <dgm:pt modelId="{EBB9C607-6726-48A7-B7F7-89B4C066A7D4}" type="sibTrans" cxnId="{9FC71434-F29C-4D30-9981-D85AC5D50981}">
      <dgm:prSet/>
      <dgm:spPr/>
      <dgm:t>
        <a:bodyPr/>
        <a:lstStyle/>
        <a:p>
          <a:endParaRPr lang="en-US"/>
        </a:p>
      </dgm:t>
    </dgm:pt>
    <dgm:pt modelId="{60CBF9C5-A703-4BE0-885B-A9651AE76BDC}">
      <dgm:prSet phldrT="[Text]"/>
      <dgm:spPr/>
      <dgm:t>
        <a:bodyPr/>
        <a:lstStyle/>
        <a:p>
          <a:r>
            <a:rPr lang="en-US" b="1" dirty="0"/>
            <a:t>Wrangle Data</a:t>
          </a:r>
          <a:endParaRPr lang="en-US" dirty="0"/>
        </a:p>
      </dgm:t>
    </dgm:pt>
    <dgm:pt modelId="{A76895E6-68FA-430C-88D3-FEF1F4CEFC02}" type="parTrans" cxnId="{7192D9E5-1DC6-46F9-92C1-44A6B9F91C69}">
      <dgm:prSet/>
      <dgm:spPr/>
      <dgm:t>
        <a:bodyPr/>
        <a:lstStyle/>
        <a:p>
          <a:endParaRPr lang="en-US"/>
        </a:p>
      </dgm:t>
    </dgm:pt>
    <dgm:pt modelId="{47087B62-3797-4926-8037-4712EF5AB51A}" type="sibTrans" cxnId="{7192D9E5-1DC6-46F9-92C1-44A6B9F91C69}">
      <dgm:prSet/>
      <dgm:spPr/>
      <dgm:t>
        <a:bodyPr/>
        <a:lstStyle/>
        <a:p>
          <a:endParaRPr lang="en-US"/>
        </a:p>
      </dgm:t>
    </dgm:pt>
    <dgm:pt modelId="{AD930B09-6329-4539-BC03-5805D94FD3FC}">
      <dgm:prSet phldrT="[Text]"/>
      <dgm:spPr/>
      <dgm:t>
        <a:bodyPr/>
        <a:lstStyle/>
        <a:p>
          <a:r>
            <a:rPr lang="en-US" b="1" dirty="0"/>
            <a:t>Store Data</a:t>
          </a:r>
          <a:endParaRPr lang="en-US" dirty="0"/>
        </a:p>
      </dgm:t>
    </dgm:pt>
    <dgm:pt modelId="{CA39B20F-6BC3-4374-B0A0-95DDB476F84D}" type="parTrans" cxnId="{C0121360-EA8D-4CE1-868E-4675DB6947A4}">
      <dgm:prSet/>
      <dgm:spPr/>
      <dgm:t>
        <a:bodyPr/>
        <a:lstStyle/>
        <a:p>
          <a:endParaRPr lang="en-US"/>
        </a:p>
      </dgm:t>
    </dgm:pt>
    <dgm:pt modelId="{C00F523F-0ADF-4B2C-BA31-166E56EF2C46}" type="sibTrans" cxnId="{C0121360-EA8D-4CE1-868E-4675DB6947A4}">
      <dgm:prSet/>
      <dgm:spPr/>
      <dgm:t>
        <a:bodyPr/>
        <a:lstStyle/>
        <a:p>
          <a:endParaRPr lang="en-US"/>
        </a:p>
      </dgm:t>
    </dgm:pt>
    <dgm:pt modelId="{5589DB0B-4A05-41A5-99E5-A0A73FB4D6B3}" type="pres">
      <dgm:prSet presAssocID="{F5CEC722-7502-4916-935B-A0EDCFC4D82A}" presName="diagram" presStyleCnt="0">
        <dgm:presLayoutVars>
          <dgm:dir/>
          <dgm:resizeHandles/>
        </dgm:presLayoutVars>
      </dgm:prSet>
      <dgm:spPr/>
    </dgm:pt>
    <dgm:pt modelId="{2A820DED-D021-4694-B7B9-84DD5C51529E}" type="pres">
      <dgm:prSet presAssocID="{F09BB343-6D46-4A02-A5E4-85FC2311A3D5}" presName="firstNode" presStyleLbl="node1" presStyleIdx="0" presStyleCnt="4">
        <dgm:presLayoutVars>
          <dgm:bulletEnabled val="1"/>
        </dgm:presLayoutVars>
      </dgm:prSet>
      <dgm:spPr/>
    </dgm:pt>
    <dgm:pt modelId="{7F53DDAC-4004-4BD0-8D4D-BC2D12F0877C}" type="pres">
      <dgm:prSet presAssocID="{69EF51E9-7874-4630-92CD-F5860F4202C4}" presName="sibTrans" presStyleLbl="sibTrans2D1" presStyleIdx="0" presStyleCnt="3"/>
      <dgm:spPr/>
    </dgm:pt>
    <dgm:pt modelId="{614665CB-7B3F-4DF8-BEA5-67B48E832F01}" type="pres">
      <dgm:prSet presAssocID="{34911FC3-9F09-403A-B018-C2130EE80E11}" presName="middleNode" presStyleCnt="0"/>
      <dgm:spPr/>
    </dgm:pt>
    <dgm:pt modelId="{2399371B-9FF8-4B23-AEC9-B0AA58320B73}" type="pres">
      <dgm:prSet presAssocID="{34911FC3-9F09-403A-B018-C2130EE80E11}" presName="padding" presStyleLbl="node1" presStyleIdx="0" presStyleCnt="4"/>
      <dgm:spPr/>
    </dgm:pt>
    <dgm:pt modelId="{6AFB117D-25BF-4DBD-8E90-74241BE3B0E0}" type="pres">
      <dgm:prSet presAssocID="{34911FC3-9F09-403A-B018-C2130EE80E11}" presName="shape" presStyleLbl="node1" presStyleIdx="1" presStyleCnt="4">
        <dgm:presLayoutVars>
          <dgm:bulletEnabled val="1"/>
        </dgm:presLayoutVars>
      </dgm:prSet>
      <dgm:spPr/>
    </dgm:pt>
    <dgm:pt modelId="{6F6CEB32-9C68-4BED-B8E5-D6201FA20A79}" type="pres">
      <dgm:prSet presAssocID="{EBB9C607-6726-48A7-B7F7-89B4C066A7D4}" presName="sibTrans" presStyleLbl="sibTrans2D1" presStyleIdx="1" presStyleCnt="3"/>
      <dgm:spPr/>
    </dgm:pt>
    <dgm:pt modelId="{E854138C-8186-4F55-B1FE-DE520F9E0C59}" type="pres">
      <dgm:prSet presAssocID="{60CBF9C5-A703-4BE0-885B-A9651AE76BDC}" presName="middleNode" presStyleCnt="0"/>
      <dgm:spPr/>
    </dgm:pt>
    <dgm:pt modelId="{E11917FA-6D25-4D51-8FC8-1B4984EDDEFB}" type="pres">
      <dgm:prSet presAssocID="{60CBF9C5-A703-4BE0-885B-A9651AE76BDC}" presName="padding" presStyleLbl="node1" presStyleIdx="1" presStyleCnt="4"/>
      <dgm:spPr/>
    </dgm:pt>
    <dgm:pt modelId="{CD8B7503-2A03-4DFF-A3D5-C7C7EE72749A}" type="pres">
      <dgm:prSet presAssocID="{60CBF9C5-A703-4BE0-885B-A9651AE76BDC}" presName="shape" presStyleLbl="node1" presStyleIdx="2" presStyleCnt="4">
        <dgm:presLayoutVars>
          <dgm:bulletEnabled val="1"/>
        </dgm:presLayoutVars>
      </dgm:prSet>
      <dgm:spPr/>
    </dgm:pt>
    <dgm:pt modelId="{878CBC7C-7560-4D3C-9383-FD44DA497B3D}" type="pres">
      <dgm:prSet presAssocID="{47087B62-3797-4926-8037-4712EF5AB51A}" presName="sibTrans" presStyleLbl="sibTrans2D1" presStyleIdx="2" presStyleCnt="3"/>
      <dgm:spPr/>
    </dgm:pt>
    <dgm:pt modelId="{8417B9BC-0F00-4907-A6FA-50FB155C83CC}" type="pres">
      <dgm:prSet presAssocID="{AD930B09-6329-4539-BC03-5805D94FD3FC}" presName="lastNode" presStyleLbl="node1" presStyleIdx="3" presStyleCnt="4">
        <dgm:presLayoutVars>
          <dgm:bulletEnabled val="1"/>
        </dgm:presLayoutVars>
      </dgm:prSet>
      <dgm:spPr/>
    </dgm:pt>
  </dgm:ptLst>
  <dgm:cxnLst>
    <dgm:cxn modelId="{2D819900-50C2-4C52-A9DA-4DA2FB19C70C}" type="presOf" srcId="{F09BB343-6D46-4A02-A5E4-85FC2311A3D5}" destId="{2A820DED-D021-4694-B7B9-84DD5C51529E}" srcOrd="0" destOrd="0" presId="urn:microsoft.com/office/officeart/2005/8/layout/bProcess2"/>
    <dgm:cxn modelId="{900E2913-DA83-489B-8DAA-3BD39FD76044}" type="presOf" srcId="{34911FC3-9F09-403A-B018-C2130EE80E11}" destId="{6AFB117D-25BF-4DBD-8E90-74241BE3B0E0}" srcOrd="0" destOrd="0" presId="urn:microsoft.com/office/officeart/2005/8/layout/bProcess2"/>
    <dgm:cxn modelId="{3D7C502D-AEA0-4EFE-A4DF-1FEA4283B3E0}" type="presOf" srcId="{AD930B09-6329-4539-BC03-5805D94FD3FC}" destId="{8417B9BC-0F00-4907-A6FA-50FB155C83CC}" srcOrd="0" destOrd="0" presId="urn:microsoft.com/office/officeart/2005/8/layout/bProcess2"/>
    <dgm:cxn modelId="{9FC71434-F29C-4D30-9981-D85AC5D50981}" srcId="{F5CEC722-7502-4916-935B-A0EDCFC4D82A}" destId="{34911FC3-9F09-403A-B018-C2130EE80E11}" srcOrd="1" destOrd="0" parTransId="{DBCD4A08-18FF-44CD-B50C-8295D8B5BB3D}" sibTransId="{EBB9C607-6726-48A7-B7F7-89B4C066A7D4}"/>
    <dgm:cxn modelId="{C0121360-EA8D-4CE1-868E-4675DB6947A4}" srcId="{F5CEC722-7502-4916-935B-A0EDCFC4D82A}" destId="{AD930B09-6329-4539-BC03-5805D94FD3FC}" srcOrd="3" destOrd="0" parTransId="{CA39B20F-6BC3-4374-B0A0-95DDB476F84D}" sibTransId="{C00F523F-0ADF-4B2C-BA31-166E56EF2C46}"/>
    <dgm:cxn modelId="{53E29F61-E368-4B67-9BB5-15A76BBEDB95}" type="presOf" srcId="{60CBF9C5-A703-4BE0-885B-A9651AE76BDC}" destId="{CD8B7503-2A03-4DFF-A3D5-C7C7EE72749A}" srcOrd="0" destOrd="0" presId="urn:microsoft.com/office/officeart/2005/8/layout/bProcess2"/>
    <dgm:cxn modelId="{0DFD6F73-408E-40F6-B20F-E8BA0A565B2F}" type="presOf" srcId="{EBB9C607-6726-48A7-B7F7-89B4C066A7D4}" destId="{6F6CEB32-9C68-4BED-B8E5-D6201FA20A79}" srcOrd="0" destOrd="0" presId="urn:microsoft.com/office/officeart/2005/8/layout/bProcess2"/>
    <dgm:cxn modelId="{EA53BE8B-AE07-413A-99AD-149168475CD6}" type="presOf" srcId="{69EF51E9-7874-4630-92CD-F5860F4202C4}" destId="{7F53DDAC-4004-4BD0-8D4D-BC2D12F0877C}" srcOrd="0" destOrd="0" presId="urn:microsoft.com/office/officeart/2005/8/layout/bProcess2"/>
    <dgm:cxn modelId="{02EDDBAF-03DA-4FD1-A4E7-A3FE772E4D62}" type="presOf" srcId="{47087B62-3797-4926-8037-4712EF5AB51A}" destId="{878CBC7C-7560-4D3C-9383-FD44DA497B3D}" srcOrd="0" destOrd="0" presId="urn:microsoft.com/office/officeart/2005/8/layout/bProcess2"/>
    <dgm:cxn modelId="{11AA2BB0-48F8-4F98-8210-A40E8683BBD0}" srcId="{F5CEC722-7502-4916-935B-A0EDCFC4D82A}" destId="{F09BB343-6D46-4A02-A5E4-85FC2311A3D5}" srcOrd="0" destOrd="0" parTransId="{510CE87E-9A2B-44AB-97D9-A3F3326BD81E}" sibTransId="{69EF51E9-7874-4630-92CD-F5860F4202C4}"/>
    <dgm:cxn modelId="{7192D9E5-1DC6-46F9-92C1-44A6B9F91C69}" srcId="{F5CEC722-7502-4916-935B-A0EDCFC4D82A}" destId="{60CBF9C5-A703-4BE0-885B-A9651AE76BDC}" srcOrd="2" destOrd="0" parTransId="{A76895E6-68FA-430C-88D3-FEF1F4CEFC02}" sibTransId="{47087B62-3797-4926-8037-4712EF5AB51A}"/>
    <dgm:cxn modelId="{4B050EEB-91ED-435F-A8C8-91B5D59C1563}" type="presOf" srcId="{F5CEC722-7502-4916-935B-A0EDCFC4D82A}" destId="{5589DB0B-4A05-41A5-99E5-A0A73FB4D6B3}" srcOrd="0" destOrd="0" presId="urn:microsoft.com/office/officeart/2005/8/layout/bProcess2"/>
    <dgm:cxn modelId="{B9DE8133-97C1-40B9-913F-BF47FAAEF97B}" type="presParOf" srcId="{5589DB0B-4A05-41A5-99E5-A0A73FB4D6B3}" destId="{2A820DED-D021-4694-B7B9-84DD5C51529E}" srcOrd="0" destOrd="0" presId="urn:microsoft.com/office/officeart/2005/8/layout/bProcess2"/>
    <dgm:cxn modelId="{FD2D43DA-21CD-4F80-8B7F-FBDAECBB31A5}" type="presParOf" srcId="{5589DB0B-4A05-41A5-99E5-A0A73FB4D6B3}" destId="{7F53DDAC-4004-4BD0-8D4D-BC2D12F0877C}" srcOrd="1" destOrd="0" presId="urn:microsoft.com/office/officeart/2005/8/layout/bProcess2"/>
    <dgm:cxn modelId="{B2FC59E6-AB08-4E23-8083-B4474DAC7C7B}" type="presParOf" srcId="{5589DB0B-4A05-41A5-99E5-A0A73FB4D6B3}" destId="{614665CB-7B3F-4DF8-BEA5-67B48E832F01}" srcOrd="2" destOrd="0" presId="urn:microsoft.com/office/officeart/2005/8/layout/bProcess2"/>
    <dgm:cxn modelId="{43F1D30F-0B8A-435F-93C9-74E7811CE651}" type="presParOf" srcId="{614665CB-7B3F-4DF8-BEA5-67B48E832F01}" destId="{2399371B-9FF8-4B23-AEC9-B0AA58320B73}" srcOrd="0" destOrd="0" presId="urn:microsoft.com/office/officeart/2005/8/layout/bProcess2"/>
    <dgm:cxn modelId="{3FE1F55B-821D-4F58-AED3-A5CAD13AF5E0}" type="presParOf" srcId="{614665CB-7B3F-4DF8-BEA5-67B48E832F01}" destId="{6AFB117D-25BF-4DBD-8E90-74241BE3B0E0}" srcOrd="1" destOrd="0" presId="urn:microsoft.com/office/officeart/2005/8/layout/bProcess2"/>
    <dgm:cxn modelId="{CE3FE115-FB5D-4053-986F-4C2DECD479B9}" type="presParOf" srcId="{5589DB0B-4A05-41A5-99E5-A0A73FB4D6B3}" destId="{6F6CEB32-9C68-4BED-B8E5-D6201FA20A79}" srcOrd="3" destOrd="0" presId="urn:microsoft.com/office/officeart/2005/8/layout/bProcess2"/>
    <dgm:cxn modelId="{92E5EFB0-4CF5-424E-A15C-E6B2E1456A13}" type="presParOf" srcId="{5589DB0B-4A05-41A5-99E5-A0A73FB4D6B3}" destId="{E854138C-8186-4F55-B1FE-DE520F9E0C59}" srcOrd="4" destOrd="0" presId="urn:microsoft.com/office/officeart/2005/8/layout/bProcess2"/>
    <dgm:cxn modelId="{075DCD8E-6080-40BE-B8A6-4A86B542F6D1}" type="presParOf" srcId="{E854138C-8186-4F55-B1FE-DE520F9E0C59}" destId="{E11917FA-6D25-4D51-8FC8-1B4984EDDEFB}" srcOrd="0" destOrd="0" presId="urn:microsoft.com/office/officeart/2005/8/layout/bProcess2"/>
    <dgm:cxn modelId="{7D030CCE-4499-4594-9699-EDE3732FE9FC}" type="presParOf" srcId="{E854138C-8186-4F55-B1FE-DE520F9E0C59}" destId="{CD8B7503-2A03-4DFF-A3D5-C7C7EE72749A}" srcOrd="1" destOrd="0" presId="urn:microsoft.com/office/officeart/2005/8/layout/bProcess2"/>
    <dgm:cxn modelId="{C88615CD-CC7A-4671-BABE-D86F86D59C14}" type="presParOf" srcId="{5589DB0B-4A05-41A5-99E5-A0A73FB4D6B3}" destId="{878CBC7C-7560-4D3C-9383-FD44DA497B3D}" srcOrd="5" destOrd="0" presId="urn:microsoft.com/office/officeart/2005/8/layout/bProcess2"/>
    <dgm:cxn modelId="{5D8C67B4-1964-451C-BFAC-08A053FCD78C}" type="presParOf" srcId="{5589DB0B-4A05-41A5-99E5-A0A73FB4D6B3}" destId="{8417B9BC-0F00-4907-A6FA-50FB155C83CC}" srcOrd="6" destOrd="0" presId="urn:microsoft.com/office/officeart/2005/8/layout/b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702A122-5774-4AD3-82D6-4E1782BB87AF}"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en-US"/>
        </a:p>
      </dgm:t>
    </dgm:pt>
    <dgm:pt modelId="{DCCA47A5-F63E-4496-9D34-656F93EF795E}">
      <dgm:prSet phldrT="[Text]"/>
      <dgm:spPr/>
      <dgm:t>
        <a:bodyPr/>
        <a:lstStyle/>
        <a:p>
          <a:r>
            <a:rPr lang="en-US" b="1" dirty="0"/>
            <a:t>Initial EDA</a:t>
          </a:r>
          <a:endParaRPr lang="en-US" dirty="0"/>
        </a:p>
      </dgm:t>
    </dgm:pt>
    <dgm:pt modelId="{72883558-32D9-4FDF-99E4-F67AF5A251AD}" type="parTrans" cxnId="{A2024238-EE5D-4160-9DFD-DC4457A791E6}">
      <dgm:prSet/>
      <dgm:spPr/>
      <dgm:t>
        <a:bodyPr/>
        <a:lstStyle/>
        <a:p>
          <a:endParaRPr lang="en-US"/>
        </a:p>
      </dgm:t>
    </dgm:pt>
    <dgm:pt modelId="{75CF6005-4FCD-4505-B0CC-985540E5B194}" type="sibTrans" cxnId="{A2024238-EE5D-4160-9DFD-DC4457A791E6}">
      <dgm:prSet/>
      <dgm:spPr/>
      <dgm:t>
        <a:bodyPr/>
        <a:lstStyle/>
        <a:p>
          <a:endParaRPr lang="en-US"/>
        </a:p>
      </dgm:t>
    </dgm:pt>
    <dgm:pt modelId="{DEC3867B-C339-402D-B63D-A16BC6BF10E4}">
      <dgm:prSet phldrT="[Text]"/>
      <dgm:spPr/>
      <dgm:t>
        <a:bodyPr/>
        <a:lstStyle/>
        <a:p>
          <a:r>
            <a:rPr lang="en-US" b="1" dirty="0"/>
            <a:t>Summarize Launches</a:t>
          </a:r>
          <a:endParaRPr lang="en-US" dirty="0"/>
        </a:p>
      </dgm:t>
    </dgm:pt>
    <dgm:pt modelId="{8C084CFD-A4D7-44E1-9123-EFF2E3B484FF}" type="parTrans" cxnId="{741EF23F-C249-4712-943B-0F2661B5554D}">
      <dgm:prSet/>
      <dgm:spPr/>
      <dgm:t>
        <a:bodyPr/>
        <a:lstStyle/>
        <a:p>
          <a:endParaRPr lang="en-US"/>
        </a:p>
      </dgm:t>
    </dgm:pt>
    <dgm:pt modelId="{B16B0696-06AE-4B81-AE25-6F8C717E81C3}" type="sibTrans" cxnId="{741EF23F-C249-4712-943B-0F2661B5554D}">
      <dgm:prSet/>
      <dgm:spPr/>
      <dgm:t>
        <a:bodyPr/>
        <a:lstStyle/>
        <a:p>
          <a:endParaRPr lang="en-US"/>
        </a:p>
      </dgm:t>
    </dgm:pt>
    <dgm:pt modelId="{F0BE2A71-C620-45F8-B71F-A9010F56762D}">
      <dgm:prSet phldrT="[Text]"/>
      <dgm:spPr/>
      <dgm:t>
        <a:bodyPr/>
        <a:lstStyle/>
        <a:p>
          <a:r>
            <a:rPr lang="en-US" b="1" dirty="0"/>
            <a:t>Create Landing Outcome Label</a:t>
          </a:r>
          <a:endParaRPr lang="en-US" dirty="0"/>
        </a:p>
      </dgm:t>
    </dgm:pt>
    <dgm:pt modelId="{0BD842FB-31CB-4C5B-9F15-22919C0ABA81}" type="parTrans" cxnId="{3A15FFFC-CE0C-4C3A-BBDF-C8B971670EE5}">
      <dgm:prSet/>
      <dgm:spPr/>
      <dgm:t>
        <a:bodyPr/>
        <a:lstStyle/>
        <a:p>
          <a:endParaRPr lang="en-US"/>
        </a:p>
      </dgm:t>
    </dgm:pt>
    <dgm:pt modelId="{6324009E-8849-4178-902C-F38B055D292E}" type="sibTrans" cxnId="{3A15FFFC-CE0C-4C3A-BBDF-C8B971670EE5}">
      <dgm:prSet/>
      <dgm:spPr/>
      <dgm:t>
        <a:bodyPr/>
        <a:lstStyle/>
        <a:p>
          <a:endParaRPr lang="en-US"/>
        </a:p>
      </dgm:t>
    </dgm:pt>
    <dgm:pt modelId="{17C0ECB1-17A6-43D8-9BDB-E48928B7F5F7}" type="pres">
      <dgm:prSet presAssocID="{2702A122-5774-4AD3-82D6-4E1782BB87AF}" presName="Name0" presStyleCnt="0">
        <dgm:presLayoutVars>
          <dgm:chMax val="11"/>
          <dgm:chPref val="11"/>
          <dgm:dir/>
          <dgm:resizeHandles/>
        </dgm:presLayoutVars>
      </dgm:prSet>
      <dgm:spPr/>
    </dgm:pt>
    <dgm:pt modelId="{4904DACC-2BF6-45FB-A237-2593E9BA3009}" type="pres">
      <dgm:prSet presAssocID="{F0BE2A71-C620-45F8-B71F-A9010F56762D}" presName="Accent3" presStyleCnt="0"/>
      <dgm:spPr/>
    </dgm:pt>
    <dgm:pt modelId="{B66206F4-4DB8-4AFE-AA77-34B0F94E7FA8}" type="pres">
      <dgm:prSet presAssocID="{F0BE2A71-C620-45F8-B71F-A9010F56762D}" presName="Accent" presStyleLbl="node1" presStyleIdx="0" presStyleCnt="3"/>
      <dgm:spPr/>
    </dgm:pt>
    <dgm:pt modelId="{7DCC7B76-14BF-435C-A252-99AE77590727}" type="pres">
      <dgm:prSet presAssocID="{F0BE2A71-C620-45F8-B71F-A9010F56762D}" presName="ParentBackground3" presStyleCnt="0"/>
      <dgm:spPr/>
    </dgm:pt>
    <dgm:pt modelId="{5478082B-96F6-4A2E-BEEA-641E63314C04}" type="pres">
      <dgm:prSet presAssocID="{F0BE2A71-C620-45F8-B71F-A9010F56762D}" presName="ParentBackground" presStyleLbl="fgAcc1" presStyleIdx="0" presStyleCnt="3"/>
      <dgm:spPr/>
    </dgm:pt>
    <dgm:pt modelId="{480336FC-8E53-46FE-9260-B10D058D916C}" type="pres">
      <dgm:prSet presAssocID="{F0BE2A71-C620-45F8-B71F-A9010F56762D}" presName="Parent3" presStyleLbl="revTx" presStyleIdx="0" presStyleCnt="0">
        <dgm:presLayoutVars>
          <dgm:chMax val="1"/>
          <dgm:chPref val="1"/>
          <dgm:bulletEnabled val="1"/>
        </dgm:presLayoutVars>
      </dgm:prSet>
      <dgm:spPr/>
    </dgm:pt>
    <dgm:pt modelId="{5CFB5699-8A93-40DC-8299-DD65C260DAB0}" type="pres">
      <dgm:prSet presAssocID="{DEC3867B-C339-402D-B63D-A16BC6BF10E4}" presName="Accent2" presStyleCnt="0"/>
      <dgm:spPr/>
    </dgm:pt>
    <dgm:pt modelId="{156AAFE0-F8C5-4135-9A8C-AB81B490FE74}" type="pres">
      <dgm:prSet presAssocID="{DEC3867B-C339-402D-B63D-A16BC6BF10E4}" presName="Accent" presStyleLbl="node1" presStyleIdx="1" presStyleCnt="3"/>
      <dgm:spPr/>
    </dgm:pt>
    <dgm:pt modelId="{FF4C07D9-A45C-4EB8-8E7B-71142C09F872}" type="pres">
      <dgm:prSet presAssocID="{DEC3867B-C339-402D-B63D-A16BC6BF10E4}" presName="ParentBackground2" presStyleCnt="0"/>
      <dgm:spPr/>
    </dgm:pt>
    <dgm:pt modelId="{CA2B03C1-7B4D-4C82-AD8C-966F16D02A5D}" type="pres">
      <dgm:prSet presAssocID="{DEC3867B-C339-402D-B63D-A16BC6BF10E4}" presName="ParentBackground" presStyleLbl="fgAcc1" presStyleIdx="1" presStyleCnt="3"/>
      <dgm:spPr/>
    </dgm:pt>
    <dgm:pt modelId="{FE31D1F4-AF8B-44B0-BF3A-764EF32292CC}" type="pres">
      <dgm:prSet presAssocID="{DEC3867B-C339-402D-B63D-A16BC6BF10E4}" presName="Parent2" presStyleLbl="revTx" presStyleIdx="0" presStyleCnt="0">
        <dgm:presLayoutVars>
          <dgm:chMax val="1"/>
          <dgm:chPref val="1"/>
          <dgm:bulletEnabled val="1"/>
        </dgm:presLayoutVars>
      </dgm:prSet>
      <dgm:spPr/>
    </dgm:pt>
    <dgm:pt modelId="{DB1EE9DB-CA6D-4448-BBD2-677F88B749DE}" type="pres">
      <dgm:prSet presAssocID="{DCCA47A5-F63E-4496-9D34-656F93EF795E}" presName="Accent1" presStyleCnt="0"/>
      <dgm:spPr/>
    </dgm:pt>
    <dgm:pt modelId="{48EA471B-6E27-4F2F-9DA3-491D1A56AA32}" type="pres">
      <dgm:prSet presAssocID="{DCCA47A5-F63E-4496-9D34-656F93EF795E}" presName="Accent" presStyleLbl="node1" presStyleIdx="2" presStyleCnt="3"/>
      <dgm:spPr/>
    </dgm:pt>
    <dgm:pt modelId="{F80E560A-CB13-4D89-AFB7-69D5E97C687B}" type="pres">
      <dgm:prSet presAssocID="{DCCA47A5-F63E-4496-9D34-656F93EF795E}" presName="ParentBackground1" presStyleCnt="0"/>
      <dgm:spPr/>
    </dgm:pt>
    <dgm:pt modelId="{DAC895F4-B368-4687-A7A2-F9D0BC3C0D92}" type="pres">
      <dgm:prSet presAssocID="{DCCA47A5-F63E-4496-9D34-656F93EF795E}" presName="ParentBackground" presStyleLbl="fgAcc1" presStyleIdx="2" presStyleCnt="3"/>
      <dgm:spPr/>
    </dgm:pt>
    <dgm:pt modelId="{FECED7E8-E430-4761-AF41-3C1A73E54ADD}" type="pres">
      <dgm:prSet presAssocID="{DCCA47A5-F63E-4496-9D34-656F93EF795E}" presName="Parent1" presStyleLbl="revTx" presStyleIdx="0" presStyleCnt="0">
        <dgm:presLayoutVars>
          <dgm:chMax val="1"/>
          <dgm:chPref val="1"/>
          <dgm:bulletEnabled val="1"/>
        </dgm:presLayoutVars>
      </dgm:prSet>
      <dgm:spPr/>
    </dgm:pt>
  </dgm:ptLst>
  <dgm:cxnLst>
    <dgm:cxn modelId="{93221803-32DD-46B5-B105-38EEBD36298C}" type="presOf" srcId="{DEC3867B-C339-402D-B63D-A16BC6BF10E4}" destId="{CA2B03C1-7B4D-4C82-AD8C-966F16D02A5D}" srcOrd="0" destOrd="0" presId="urn:microsoft.com/office/officeart/2011/layout/CircleProcess"/>
    <dgm:cxn modelId="{FB0ACB2E-8315-4A79-8280-E6990E4443E1}" type="presOf" srcId="{DCCA47A5-F63E-4496-9D34-656F93EF795E}" destId="{FECED7E8-E430-4761-AF41-3C1A73E54ADD}" srcOrd="1" destOrd="0" presId="urn:microsoft.com/office/officeart/2011/layout/CircleProcess"/>
    <dgm:cxn modelId="{EF4F7032-DDD6-4C9A-A260-872CD0CC2411}" type="presOf" srcId="{DEC3867B-C339-402D-B63D-A16BC6BF10E4}" destId="{FE31D1F4-AF8B-44B0-BF3A-764EF32292CC}" srcOrd="1" destOrd="0" presId="urn:microsoft.com/office/officeart/2011/layout/CircleProcess"/>
    <dgm:cxn modelId="{A2024238-EE5D-4160-9DFD-DC4457A791E6}" srcId="{2702A122-5774-4AD3-82D6-4E1782BB87AF}" destId="{DCCA47A5-F63E-4496-9D34-656F93EF795E}" srcOrd="0" destOrd="0" parTransId="{72883558-32D9-4FDF-99E4-F67AF5A251AD}" sibTransId="{75CF6005-4FCD-4505-B0CC-985540E5B194}"/>
    <dgm:cxn modelId="{741EF23F-C249-4712-943B-0F2661B5554D}" srcId="{2702A122-5774-4AD3-82D6-4E1782BB87AF}" destId="{DEC3867B-C339-402D-B63D-A16BC6BF10E4}" srcOrd="1" destOrd="0" parTransId="{8C084CFD-A4D7-44E1-9123-EFF2E3B484FF}" sibTransId="{B16B0696-06AE-4B81-AE25-6F8C717E81C3}"/>
    <dgm:cxn modelId="{77E9E977-6F45-4518-BAAC-D872CA23946B}" type="presOf" srcId="{F0BE2A71-C620-45F8-B71F-A9010F56762D}" destId="{480336FC-8E53-46FE-9260-B10D058D916C}" srcOrd="1" destOrd="0" presId="urn:microsoft.com/office/officeart/2011/layout/CircleProcess"/>
    <dgm:cxn modelId="{6F41D281-1A7B-4329-95DD-158EFF6FAA71}" type="presOf" srcId="{DCCA47A5-F63E-4496-9D34-656F93EF795E}" destId="{DAC895F4-B368-4687-A7A2-F9D0BC3C0D92}" srcOrd="0" destOrd="0" presId="urn:microsoft.com/office/officeart/2011/layout/CircleProcess"/>
    <dgm:cxn modelId="{C0D8F196-AA7E-423B-85F1-36E864349A7D}" type="presOf" srcId="{F0BE2A71-C620-45F8-B71F-A9010F56762D}" destId="{5478082B-96F6-4A2E-BEEA-641E63314C04}" srcOrd="0" destOrd="0" presId="urn:microsoft.com/office/officeart/2011/layout/CircleProcess"/>
    <dgm:cxn modelId="{8AD2E9B5-3B7C-4650-BE82-A98E07354B0B}" type="presOf" srcId="{2702A122-5774-4AD3-82D6-4E1782BB87AF}" destId="{17C0ECB1-17A6-43D8-9BDB-E48928B7F5F7}" srcOrd="0" destOrd="0" presId="urn:microsoft.com/office/officeart/2011/layout/CircleProcess"/>
    <dgm:cxn modelId="{3A15FFFC-CE0C-4C3A-BBDF-C8B971670EE5}" srcId="{2702A122-5774-4AD3-82D6-4E1782BB87AF}" destId="{F0BE2A71-C620-45F8-B71F-A9010F56762D}" srcOrd="2" destOrd="0" parTransId="{0BD842FB-31CB-4C5B-9F15-22919C0ABA81}" sibTransId="{6324009E-8849-4178-902C-F38B055D292E}"/>
    <dgm:cxn modelId="{78876F4E-965C-46AE-A4FB-F29745D316B9}" type="presParOf" srcId="{17C0ECB1-17A6-43D8-9BDB-E48928B7F5F7}" destId="{4904DACC-2BF6-45FB-A237-2593E9BA3009}" srcOrd="0" destOrd="0" presId="urn:microsoft.com/office/officeart/2011/layout/CircleProcess"/>
    <dgm:cxn modelId="{408DDF1C-E381-47C7-A563-10B3A223969C}" type="presParOf" srcId="{4904DACC-2BF6-45FB-A237-2593E9BA3009}" destId="{B66206F4-4DB8-4AFE-AA77-34B0F94E7FA8}" srcOrd="0" destOrd="0" presId="urn:microsoft.com/office/officeart/2011/layout/CircleProcess"/>
    <dgm:cxn modelId="{649B6C36-C7AB-442D-A1F9-C6F63CE04C79}" type="presParOf" srcId="{17C0ECB1-17A6-43D8-9BDB-E48928B7F5F7}" destId="{7DCC7B76-14BF-435C-A252-99AE77590727}" srcOrd="1" destOrd="0" presId="urn:microsoft.com/office/officeart/2011/layout/CircleProcess"/>
    <dgm:cxn modelId="{18EDA40E-F4FE-4B5C-9277-5E6A1DDECB83}" type="presParOf" srcId="{7DCC7B76-14BF-435C-A252-99AE77590727}" destId="{5478082B-96F6-4A2E-BEEA-641E63314C04}" srcOrd="0" destOrd="0" presId="urn:microsoft.com/office/officeart/2011/layout/CircleProcess"/>
    <dgm:cxn modelId="{F59204F4-070E-49C2-A0BB-D57DA2AB83CC}" type="presParOf" srcId="{17C0ECB1-17A6-43D8-9BDB-E48928B7F5F7}" destId="{480336FC-8E53-46FE-9260-B10D058D916C}" srcOrd="2" destOrd="0" presId="urn:microsoft.com/office/officeart/2011/layout/CircleProcess"/>
    <dgm:cxn modelId="{A23965D5-E2C4-4C2C-830E-E5E9D7DCA73A}" type="presParOf" srcId="{17C0ECB1-17A6-43D8-9BDB-E48928B7F5F7}" destId="{5CFB5699-8A93-40DC-8299-DD65C260DAB0}" srcOrd="3" destOrd="0" presId="urn:microsoft.com/office/officeart/2011/layout/CircleProcess"/>
    <dgm:cxn modelId="{8A8BDCD9-1514-435B-AD2C-E5191119BDE4}" type="presParOf" srcId="{5CFB5699-8A93-40DC-8299-DD65C260DAB0}" destId="{156AAFE0-F8C5-4135-9A8C-AB81B490FE74}" srcOrd="0" destOrd="0" presId="urn:microsoft.com/office/officeart/2011/layout/CircleProcess"/>
    <dgm:cxn modelId="{94A8D9FB-D73E-4BB0-9581-D6F779F03295}" type="presParOf" srcId="{17C0ECB1-17A6-43D8-9BDB-E48928B7F5F7}" destId="{FF4C07D9-A45C-4EB8-8E7B-71142C09F872}" srcOrd="4" destOrd="0" presId="urn:microsoft.com/office/officeart/2011/layout/CircleProcess"/>
    <dgm:cxn modelId="{DE808F37-0B41-45C5-BD70-6DCF9EE9E315}" type="presParOf" srcId="{FF4C07D9-A45C-4EB8-8E7B-71142C09F872}" destId="{CA2B03C1-7B4D-4C82-AD8C-966F16D02A5D}" srcOrd="0" destOrd="0" presId="urn:microsoft.com/office/officeart/2011/layout/CircleProcess"/>
    <dgm:cxn modelId="{3E5B1E31-5D1E-4F96-9A25-C49D9DFCAAF6}" type="presParOf" srcId="{17C0ECB1-17A6-43D8-9BDB-E48928B7F5F7}" destId="{FE31D1F4-AF8B-44B0-BF3A-764EF32292CC}" srcOrd="5" destOrd="0" presId="urn:microsoft.com/office/officeart/2011/layout/CircleProcess"/>
    <dgm:cxn modelId="{990D6B6C-57BA-4FB1-BFAC-777FFE35E1B5}" type="presParOf" srcId="{17C0ECB1-17A6-43D8-9BDB-E48928B7F5F7}" destId="{DB1EE9DB-CA6D-4448-BBD2-677F88B749DE}" srcOrd="6" destOrd="0" presId="urn:microsoft.com/office/officeart/2011/layout/CircleProcess"/>
    <dgm:cxn modelId="{041D676F-C730-44DF-A3C9-149B1409A9CA}" type="presParOf" srcId="{DB1EE9DB-CA6D-4448-BBD2-677F88B749DE}" destId="{48EA471B-6E27-4F2F-9DA3-491D1A56AA32}" srcOrd="0" destOrd="0" presId="urn:microsoft.com/office/officeart/2011/layout/CircleProcess"/>
    <dgm:cxn modelId="{E92131BD-C24E-4DDF-BD7F-42154AD70475}" type="presParOf" srcId="{17C0ECB1-17A6-43D8-9BDB-E48928B7F5F7}" destId="{F80E560A-CB13-4D89-AFB7-69D5E97C687B}" srcOrd="7" destOrd="0" presId="urn:microsoft.com/office/officeart/2011/layout/CircleProcess"/>
    <dgm:cxn modelId="{56AD9411-7485-4BB4-B61A-8A79C6F8C9EE}" type="presParOf" srcId="{F80E560A-CB13-4D89-AFB7-69D5E97C687B}" destId="{DAC895F4-B368-4687-A7A2-F9D0BC3C0D92}" srcOrd="0" destOrd="0" presId="urn:microsoft.com/office/officeart/2011/layout/CircleProcess"/>
    <dgm:cxn modelId="{FAB71433-ABB5-4D89-95E0-51601C0FC086}" type="presParOf" srcId="{17C0ECB1-17A6-43D8-9BDB-E48928B7F5F7}" destId="{FECED7E8-E430-4761-AF41-3C1A73E54ADD}" srcOrd="8"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9DC4B121-6B99-4274-BB9A-53412EC28FB9}" type="doc">
      <dgm:prSet loTypeId="urn:microsoft.com/office/officeart/2011/layout/CircleProcess" loCatId="officeonline" qsTypeId="urn:microsoft.com/office/officeart/2005/8/quickstyle/simple1" qsCatId="simple" csTypeId="urn:microsoft.com/office/officeart/2005/8/colors/accent1_2" csCatId="accent1" phldr="1"/>
      <dgm:spPr/>
      <dgm:t>
        <a:bodyPr/>
        <a:lstStyle/>
        <a:p>
          <a:endParaRPr lang="en-US"/>
        </a:p>
      </dgm:t>
    </dgm:pt>
    <dgm:pt modelId="{427B2E0A-BB29-441A-B97D-7679A8299F3D}">
      <dgm:prSet phldrT="[Text]"/>
      <dgm:spPr/>
      <dgm:t>
        <a:bodyPr/>
        <a:lstStyle/>
        <a:p>
          <a:r>
            <a:rPr lang="en-US" dirty="0"/>
            <a:t>Data Collection</a:t>
          </a:r>
        </a:p>
      </dgm:t>
    </dgm:pt>
    <dgm:pt modelId="{B77E9CE7-E100-472E-92CE-370DCFB17AE7}" type="parTrans" cxnId="{79C368B4-EDCF-44F8-93C1-2EE7669EA1A8}">
      <dgm:prSet/>
      <dgm:spPr/>
      <dgm:t>
        <a:bodyPr/>
        <a:lstStyle/>
        <a:p>
          <a:endParaRPr lang="en-US"/>
        </a:p>
      </dgm:t>
    </dgm:pt>
    <dgm:pt modelId="{5BF41E0E-ABDE-417D-9B26-67D73B3FB90E}" type="sibTrans" cxnId="{79C368B4-EDCF-44F8-93C1-2EE7669EA1A8}">
      <dgm:prSet/>
      <dgm:spPr/>
      <dgm:t>
        <a:bodyPr/>
        <a:lstStyle/>
        <a:p>
          <a:endParaRPr lang="en-US"/>
        </a:p>
      </dgm:t>
    </dgm:pt>
    <dgm:pt modelId="{5C654C04-111B-4618-A229-6358A01CEF5E}">
      <dgm:prSet phldrT="[Text]"/>
      <dgm:spPr/>
      <dgm:t>
        <a:bodyPr/>
        <a:lstStyle/>
        <a:p>
          <a:r>
            <a:rPr lang="en-US" dirty="0"/>
            <a:t>Data Splitting</a:t>
          </a:r>
        </a:p>
      </dgm:t>
    </dgm:pt>
    <dgm:pt modelId="{E14F9863-842F-4B72-BC0B-801825577278}" type="parTrans" cxnId="{601D1137-9ACB-4CDA-A9DE-F253705A158D}">
      <dgm:prSet/>
      <dgm:spPr/>
      <dgm:t>
        <a:bodyPr/>
        <a:lstStyle/>
        <a:p>
          <a:endParaRPr lang="en-US"/>
        </a:p>
      </dgm:t>
    </dgm:pt>
    <dgm:pt modelId="{FAB4ADA5-3665-4223-B1E0-01368894E145}" type="sibTrans" cxnId="{601D1137-9ACB-4CDA-A9DE-F253705A158D}">
      <dgm:prSet/>
      <dgm:spPr/>
      <dgm:t>
        <a:bodyPr/>
        <a:lstStyle/>
        <a:p>
          <a:endParaRPr lang="en-US"/>
        </a:p>
      </dgm:t>
    </dgm:pt>
    <dgm:pt modelId="{43E1707D-53CB-413A-8C97-4204F6A3FE63}">
      <dgm:prSet phldrT="[Text]"/>
      <dgm:spPr/>
      <dgm:t>
        <a:bodyPr/>
        <a:lstStyle/>
        <a:p>
          <a:r>
            <a:rPr lang="en-US" dirty="0"/>
            <a:t>Model Training</a:t>
          </a:r>
        </a:p>
      </dgm:t>
    </dgm:pt>
    <dgm:pt modelId="{24CFF504-190E-49CF-BFCF-C385AB3FBBCF}" type="parTrans" cxnId="{FFD09C92-DA1E-4435-8527-9C3BB2348444}">
      <dgm:prSet/>
      <dgm:spPr/>
      <dgm:t>
        <a:bodyPr/>
        <a:lstStyle/>
        <a:p>
          <a:endParaRPr lang="en-US"/>
        </a:p>
      </dgm:t>
    </dgm:pt>
    <dgm:pt modelId="{AAF51929-D4E8-4C8E-A682-B9C468359C51}" type="sibTrans" cxnId="{FFD09C92-DA1E-4435-8527-9C3BB2348444}">
      <dgm:prSet/>
      <dgm:spPr/>
      <dgm:t>
        <a:bodyPr/>
        <a:lstStyle/>
        <a:p>
          <a:endParaRPr lang="en-US"/>
        </a:p>
      </dgm:t>
    </dgm:pt>
    <dgm:pt modelId="{AA84613F-FE8C-4C63-9008-E284357B1B6F}">
      <dgm:prSet phldrT="[Text]"/>
      <dgm:spPr/>
      <dgm:t>
        <a:bodyPr/>
        <a:lstStyle/>
        <a:p>
          <a:r>
            <a:rPr lang="en-US" dirty="0"/>
            <a:t>Best Model Selection</a:t>
          </a:r>
        </a:p>
      </dgm:t>
    </dgm:pt>
    <dgm:pt modelId="{3052888F-0D71-4651-A060-AB9B419E089C}" type="parTrans" cxnId="{40C711F8-7F2B-4A2B-9F3D-E5969AA759E5}">
      <dgm:prSet/>
      <dgm:spPr/>
      <dgm:t>
        <a:bodyPr/>
        <a:lstStyle/>
        <a:p>
          <a:endParaRPr lang="en-US"/>
        </a:p>
      </dgm:t>
    </dgm:pt>
    <dgm:pt modelId="{E8F9AF26-E362-4B1E-A7F5-8F66F6EDDCB5}" type="sibTrans" cxnId="{40C711F8-7F2B-4A2B-9F3D-E5969AA759E5}">
      <dgm:prSet/>
      <dgm:spPr/>
      <dgm:t>
        <a:bodyPr/>
        <a:lstStyle/>
        <a:p>
          <a:endParaRPr lang="en-US"/>
        </a:p>
      </dgm:t>
    </dgm:pt>
    <dgm:pt modelId="{37C2982D-9FC3-4C76-B4DC-751F8E3FE83F}">
      <dgm:prSet phldrT="[Text]"/>
      <dgm:spPr/>
      <dgm:t>
        <a:bodyPr/>
        <a:lstStyle/>
        <a:p>
          <a:r>
            <a:rPr lang="en-US" dirty="0"/>
            <a:t>Model Evaluation</a:t>
          </a:r>
        </a:p>
      </dgm:t>
    </dgm:pt>
    <dgm:pt modelId="{DC042FC7-38F1-4881-924F-14EEE8B0D031}" type="parTrans" cxnId="{76D3460D-02F6-4753-81F0-979A408ABBF1}">
      <dgm:prSet/>
      <dgm:spPr/>
      <dgm:t>
        <a:bodyPr/>
        <a:lstStyle/>
        <a:p>
          <a:endParaRPr lang="en-US"/>
        </a:p>
      </dgm:t>
    </dgm:pt>
    <dgm:pt modelId="{34D5275C-B454-46DE-8E11-1CA743D2B2A9}" type="sibTrans" cxnId="{76D3460D-02F6-4753-81F0-979A408ABBF1}">
      <dgm:prSet/>
      <dgm:spPr/>
      <dgm:t>
        <a:bodyPr/>
        <a:lstStyle/>
        <a:p>
          <a:endParaRPr lang="en-US"/>
        </a:p>
      </dgm:t>
    </dgm:pt>
    <dgm:pt modelId="{AED20D40-F854-445C-9120-A114E20B17EC}" type="pres">
      <dgm:prSet presAssocID="{9DC4B121-6B99-4274-BB9A-53412EC28FB9}" presName="Name0" presStyleCnt="0">
        <dgm:presLayoutVars>
          <dgm:chMax val="11"/>
          <dgm:chPref val="11"/>
          <dgm:dir/>
          <dgm:resizeHandles/>
        </dgm:presLayoutVars>
      </dgm:prSet>
      <dgm:spPr/>
    </dgm:pt>
    <dgm:pt modelId="{12BBA782-D949-4A00-A911-61D89CF5C674}" type="pres">
      <dgm:prSet presAssocID="{AA84613F-FE8C-4C63-9008-E284357B1B6F}" presName="Accent5" presStyleCnt="0"/>
      <dgm:spPr/>
    </dgm:pt>
    <dgm:pt modelId="{77776F03-594E-4198-B36A-D33A3870E6AC}" type="pres">
      <dgm:prSet presAssocID="{AA84613F-FE8C-4C63-9008-E284357B1B6F}" presName="Accent" presStyleLbl="node1" presStyleIdx="0" presStyleCnt="5"/>
      <dgm:spPr/>
    </dgm:pt>
    <dgm:pt modelId="{F7536ED9-AE43-4FE8-ADF7-45B68BF2CA70}" type="pres">
      <dgm:prSet presAssocID="{AA84613F-FE8C-4C63-9008-E284357B1B6F}" presName="ParentBackground5" presStyleCnt="0"/>
      <dgm:spPr/>
    </dgm:pt>
    <dgm:pt modelId="{FC4FBD99-0932-43C3-9098-9B73916E5F51}" type="pres">
      <dgm:prSet presAssocID="{AA84613F-FE8C-4C63-9008-E284357B1B6F}" presName="ParentBackground" presStyleLbl="fgAcc1" presStyleIdx="0" presStyleCnt="5"/>
      <dgm:spPr/>
    </dgm:pt>
    <dgm:pt modelId="{22932839-3FE6-4CA1-B12D-80AAB915D456}" type="pres">
      <dgm:prSet presAssocID="{AA84613F-FE8C-4C63-9008-E284357B1B6F}" presName="Parent5" presStyleLbl="revTx" presStyleIdx="0" presStyleCnt="0">
        <dgm:presLayoutVars>
          <dgm:chMax val="1"/>
          <dgm:chPref val="1"/>
          <dgm:bulletEnabled val="1"/>
        </dgm:presLayoutVars>
      </dgm:prSet>
      <dgm:spPr/>
    </dgm:pt>
    <dgm:pt modelId="{7EAEE875-F749-4526-A23A-518FBA199624}" type="pres">
      <dgm:prSet presAssocID="{37C2982D-9FC3-4C76-B4DC-751F8E3FE83F}" presName="Accent4" presStyleCnt="0"/>
      <dgm:spPr/>
    </dgm:pt>
    <dgm:pt modelId="{068A7D86-9B37-4BAD-8477-0865698F768E}" type="pres">
      <dgm:prSet presAssocID="{37C2982D-9FC3-4C76-B4DC-751F8E3FE83F}" presName="Accent" presStyleLbl="node1" presStyleIdx="1" presStyleCnt="5"/>
      <dgm:spPr/>
    </dgm:pt>
    <dgm:pt modelId="{6A92717A-37BC-489F-8FD9-84F01459F513}" type="pres">
      <dgm:prSet presAssocID="{37C2982D-9FC3-4C76-B4DC-751F8E3FE83F}" presName="ParentBackground4" presStyleCnt="0"/>
      <dgm:spPr/>
    </dgm:pt>
    <dgm:pt modelId="{5AB3A18C-18DF-44F1-A993-2A7CFDD394A1}" type="pres">
      <dgm:prSet presAssocID="{37C2982D-9FC3-4C76-B4DC-751F8E3FE83F}" presName="ParentBackground" presStyleLbl="fgAcc1" presStyleIdx="1" presStyleCnt="5"/>
      <dgm:spPr/>
    </dgm:pt>
    <dgm:pt modelId="{3849278B-2844-407F-85A0-EA9BE0B55603}" type="pres">
      <dgm:prSet presAssocID="{37C2982D-9FC3-4C76-B4DC-751F8E3FE83F}" presName="Parent4" presStyleLbl="revTx" presStyleIdx="0" presStyleCnt="0">
        <dgm:presLayoutVars>
          <dgm:chMax val="1"/>
          <dgm:chPref val="1"/>
          <dgm:bulletEnabled val="1"/>
        </dgm:presLayoutVars>
      </dgm:prSet>
      <dgm:spPr/>
    </dgm:pt>
    <dgm:pt modelId="{D3F37D83-FB5B-44ED-932E-1A6C17D9C6FA}" type="pres">
      <dgm:prSet presAssocID="{43E1707D-53CB-413A-8C97-4204F6A3FE63}" presName="Accent3" presStyleCnt="0"/>
      <dgm:spPr/>
    </dgm:pt>
    <dgm:pt modelId="{0AF07F74-37E5-490D-B8AC-D68AFF3B2A40}" type="pres">
      <dgm:prSet presAssocID="{43E1707D-53CB-413A-8C97-4204F6A3FE63}" presName="Accent" presStyleLbl="node1" presStyleIdx="2" presStyleCnt="5"/>
      <dgm:spPr/>
    </dgm:pt>
    <dgm:pt modelId="{0E072E8C-77A7-4E0B-B790-7D4E8C13BFFA}" type="pres">
      <dgm:prSet presAssocID="{43E1707D-53CB-413A-8C97-4204F6A3FE63}" presName="ParentBackground3" presStyleCnt="0"/>
      <dgm:spPr/>
    </dgm:pt>
    <dgm:pt modelId="{6D7F5C09-3EB8-4155-984F-7E63CE1F023D}" type="pres">
      <dgm:prSet presAssocID="{43E1707D-53CB-413A-8C97-4204F6A3FE63}" presName="ParentBackground" presStyleLbl="fgAcc1" presStyleIdx="2" presStyleCnt="5"/>
      <dgm:spPr/>
    </dgm:pt>
    <dgm:pt modelId="{8B7814CA-E6C1-4205-A540-FFCC45A62DEA}" type="pres">
      <dgm:prSet presAssocID="{43E1707D-53CB-413A-8C97-4204F6A3FE63}" presName="Parent3" presStyleLbl="revTx" presStyleIdx="0" presStyleCnt="0">
        <dgm:presLayoutVars>
          <dgm:chMax val="1"/>
          <dgm:chPref val="1"/>
          <dgm:bulletEnabled val="1"/>
        </dgm:presLayoutVars>
      </dgm:prSet>
      <dgm:spPr/>
    </dgm:pt>
    <dgm:pt modelId="{4C1BF355-988A-4190-BD37-59A696CF1E5D}" type="pres">
      <dgm:prSet presAssocID="{5C654C04-111B-4618-A229-6358A01CEF5E}" presName="Accent2" presStyleCnt="0"/>
      <dgm:spPr/>
    </dgm:pt>
    <dgm:pt modelId="{6E8D15DD-B61A-45E9-91E4-CC0192E3B320}" type="pres">
      <dgm:prSet presAssocID="{5C654C04-111B-4618-A229-6358A01CEF5E}" presName="Accent" presStyleLbl="node1" presStyleIdx="3" presStyleCnt="5"/>
      <dgm:spPr/>
    </dgm:pt>
    <dgm:pt modelId="{6A760249-DAE8-40FE-82F5-C8205A2E9E51}" type="pres">
      <dgm:prSet presAssocID="{5C654C04-111B-4618-A229-6358A01CEF5E}" presName="ParentBackground2" presStyleCnt="0"/>
      <dgm:spPr/>
    </dgm:pt>
    <dgm:pt modelId="{F8848383-3ED7-4920-ADAA-DD10959FB708}" type="pres">
      <dgm:prSet presAssocID="{5C654C04-111B-4618-A229-6358A01CEF5E}" presName="ParentBackground" presStyleLbl="fgAcc1" presStyleIdx="3" presStyleCnt="5"/>
      <dgm:spPr/>
    </dgm:pt>
    <dgm:pt modelId="{08489A92-96ED-454E-ACE4-2937C544131A}" type="pres">
      <dgm:prSet presAssocID="{5C654C04-111B-4618-A229-6358A01CEF5E}" presName="Parent2" presStyleLbl="revTx" presStyleIdx="0" presStyleCnt="0">
        <dgm:presLayoutVars>
          <dgm:chMax val="1"/>
          <dgm:chPref val="1"/>
          <dgm:bulletEnabled val="1"/>
        </dgm:presLayoutVars>
      </dgm:prSet>
      <dgm:spPr/>
    </dgm:pt>
    <dgm:pt modelId="{A4148526-518A-4947-BDD1-9F1938B1E63C}" type="pres">
      <dgm:prSet presAssocID="{427B2E0A-BB29-441A-B97D-7679A8299F3D}" presName="Accent1" presStyleCnt="0"/>
      <dgm:spPr/>
    </dgm:pt>
    <dgm:pt modelId="{1C2E6853-EBB8-4A8C-A430-F2096AA7F558}" type="pres">
      <dgm:prSet presAssocID="{427B2E0A-BB29-441A-B97D-7679A8299F3D}" presName="Accent" presStyleLbl="node1" presStyleIdx="4" presStyleCnt="5"/>
      <dgm:spPr/>
    </dgm:pt>
    <dgm:pt modelId="{C01FDD53-3C4F-4F97-ACD9-A402C10C8FD9}" type="pres">
      <dgm:prSet presAssocID="{427B2E0A-BB29-441A-B97D-7679A8299F3D}" presName="ParentBackground1" presStyleCnt="0"/>
      <dgm:spPr/>
    </dgm:pt>
    <dgm:pt modelId="{E6F6304D-F6E9-492F-8C6A-8E832DC22B0C}" type="pres">
      <dgm:prSet presAssocID="{427B2E0A-BB29-441A-B97D-7679A8299F3D}" presName="ParentBackground" presStyleLbl="fgAcc1" presStyleIdx="4" presStyleCnt="5"/>
      <dgm:spPr/>
    </dgm:pt>
    <dgm:pt modelId="{DAF21AF7-6B8E-47D6-B8C6-B69EDC4E9FB9}" type="pres">
      <dgm:prSet presAssocID="{427B2E0A-BB29-441A-B97D-7679A8299F3D}" presName="Parent1" presStyleLbl="revTx" presStyleIdx="0" presStyleCnt="0">
        <dgm:presLayoutVars>
          <dgm:chMax val="1"/>
          <dgm:chPref val="1"/>
          <dgm:bulletEnabled val="1"/>
        </dgm:presLayoutVars>
      </dgm:prSet>
      <dgm:spPr/>
    </dgm:pt>
  </dgm:ptLst>
  <dgm:cxnLst>
    <dgm:cxn modelId="{76D3460D-02F6-4753-81F0-979A408ABBF1}" srcId="{9DC4B121-6B99-4274-BB9A-53412EC28FB9}" destId="{37C2982D-9FC3-4C76-B4DC-751F8E3FE83F}" srcOrd="3" destOrd="0" parTransId="{DC042FC7-38F1-4881-924F-14EEE8B0D031}" sibTransId="{34D5275C-B454-46DE-8E11-1CA743D2B2A9}"/>
    <dgm:cxn modelId="{EE869C15-9ADC-451E-9D1C-1A013F653514}" type="presOf" srcId="{AA84613F-FE8C-4C63-9008-E284357B1B6F}" destId="{22932839-3FE6-4CA1-B12D-80AAB915D456}" srcOrd="1" destOrd="0" presId="urn:microsoft.com/office/officeart/2011/layout/CircleProcess"/>
    <dgm:cxn modelId="{ADF13D1D-67C5-4575-9FAE-01844A5916B1}" type="presOf" srcId="{37C2982D-9FC3-4C76-B4DC-751F8E3FE83F}" destId="{3849278B-2844-407F-85A0-EA9BE0B55603}" srcOrd="1" destOrd="0" presId="urn:microsoft.com/office/officeart/2011/layout/CircleProcess"/>
    <dgm:cxn modelId="{CE134027-BC93-465D-8355-73008D71CE5D}" type="presOf" srcId="{AA84613F-FE8C-4C63-9008-E284357B1B6F}" destId="{FC4FBD99-0932-43C3-9098-9B73916E5F51}" srcOrd="0" destOrd="0" presId="urn:microsoft.com/office/officeart/2011/layout/CircleProcess"/>
    <dgm:cxn modelId="{601D1137-9ACB-4CDA-A9DE-F253705A158D}" srcId="{9DC4B121-6B99-4274-BB9A-53412EC28FB9}" destId="{5C654C04-111B-4618-A229-6358A01CEF5E}" srcOrd="1" destOrd="0" parTransId="{E14F9863-842F-4B72-BC0B-801825577278}" sibTransId="{FAB4ADA5-3665-4223-B1E0-01368894E145}"/>
    <dgm:cxn modelId="{594FA441-DF69-41B9-9D7E-77CE9E15CB62}" type="presOf" srcId="{427B2E0A-BB29-441A-B97D-7679A8299F3D}" destId="{DAF21AF7-6B8E-47D6-B8C6-B69EDC4E9FB9}" srcOrd="1" destOrd="0" presId="urn:microsoft.com/office/officeart/2011/layout/CircleProcess"/>
    <dgm:cxn modelId="{7F9D0A6D-A4BC-485B-AFEF-9F89C8BDB8D3}" type="presOf" srcId="{5C654C04-111B-4618-A229-6358A01CEF5E}" destId="{08489A92-96ED-454E-ACE4-2937C544131A}" srcOrd="1" destOrd="0" presId="urn:microsoft.com/office/officeart/2011/layout/CircleProcess"/>
    <dgm:cxn modelId="{205B456D-1D85-4C97-9493-E52F1DBF4EC5}" type="presOf" srcId="{37C2982D-9FC3-4C76-B4DC-751F8E3FE83F}" destId="{5AB3A18C-18DF-44F1-A993-2A7CFDD394A1}" srcOrd="0" destOrd="0" presId="urn:microsoft.com/office/officeart/2011/layout/CircleProcess"/>
    <dgm:cxn modelId="{05520B8C-6431-4BD9-8F3C-C8B8C209197F}" type="presOf" srcId="{427B2E0A-BB29-441A-B97D-7679A8299F3D}" destId="{E6F6304D-F6E9-492F-8C6A-8E832DC22B0C}" srcOrd="0" destOrd="0" presId="urn:microsoft.com/office/officeart/2011/layout/CircleProcess"/>
    <dgm:cxn modelId="{FFD09C92-DA1E-4435-8527-9C3BB2348444}" srcId="{9DC4B121-6B99-4274-BB9A-53412EC28FB9}" destId="{43E1707D-53CB-413A-8C97-4204F6A3FE63}" srcOrd="2" destOrd="0" parTransId="{24CFF504-190E-49CF-BFCF-C385AB3FBBCF}" sibTransId="{AAF51929-D4E8-4C8E-A682-B9C468359C51}"/>
    <dgm:cxn modelId="{FEF919A9-43B3-4792-BEC9-951EA47E7EC0}" type="presOf" srcId="{5C654C04-111B-4618-A229-6358A01CEF5E}" destId="{F8848383-3ED7-4920-ADAA-DD10959FB708}" srcOrd="0" destOrd="0" presId="urn:microsoft.com/office/officeart/2011/layout/CircleProcess"/>
    <dgm:cxn modelId="{79C368B4-EDCF-44F8-93C1-2EE7669EA1A8}" srcId="{9DC4B121-6B99-4274-BB9A-53412EC28FB9}" destId="{427B2E0A-BB29-441A-B97D-7679A8299F3D}" srcOrd="0" destOrd="0" parTransId="{B77E9CE7-E100-472E-92CE-370DCFB17AE7}" sibTransId="{5BF41E0E-ABDE-417D-9B26-67D73B3FB90E}"/>
    <dgm:cxn modelId="{CC7483BF-7030-425F-9009-53176C9D58B5}" type="presOf" srcId="{43E1707D-53CB-413A-8C97-4204F6A3FE63}" destId="{8B7814CA-E6C1-4205-A540-FFCC45A62DEA}" srcOrd="1" destOrd="0" presId="urn:microsoft.com/office/officeart/2011/layout/CircleProcess"/>
    <dgm:cxn modelId="{462F2FD5-31B0-49D1-963B-88B842D8B89B}" type="presOf" srcId="{43E1707D-53CB-413A-8C97-4204F6A3FE63}" destId="{6D7F5C09-3EB8-4155-984F-7E63CE1F023D}" srcOrd="0" destOrd="0" presId="urn:microsoft.com/office/officeart/2011/layout/CircleProcess"/>
    <dgm:cxn modelId="{D0858DDC-3454-4DB9-BA73-5520FB8D712F}" type="presOf" srcId="{9DC4B121-6B99-4274-BB9A-53412EC28FB9}" destId="{AED20D40-F854-445C-9120-A114E20B17EC}" srcOrd="0" destOrd="0" presId="urn:microsoft.com/office/officeart/2011/layout/CircleProcess"/>
    <dgm:cxn modelId="{40C711F8-7F2B-4A2B-9F3D-E5969AA759E5}" srcId="{9DC4B121-6B99-4274-BB9A-53412EC28FB9}" destId="{AA84613F-FE8C-4C63-9008-E284357B1B6F}" srcOrd="4" destOrd="0" parTransId="{3052888F-0D71-4651-A060-AB9B419E089C}" sibTransId="{E8F9AF26-E362-4B1E-A7F5-8F66F6EDDCB5}"/>
    <dgm:cxn modelId="{553A558E-DBEA-424C-86E4-120AA59986B3}" type="presParOf" srcId="{AED20D40-F854-445C-9120-A114E20B17EC}" destId="{12BBA782-D949-4A00-A911-61D89CF5C674}" srcOrd="0" destOrd="0" presId="urn:microsoft.com/office/officeart/2011/layout/CircleProcess"/>
    <dgm:cxn modelId="{5151B998-E863-46DF-ABA8-516067F19FA5}" type="presParOf" srcId="{12BBA782-D949-4A00-A911-61D89CF5C674}" destId="{77776F03-594E-4198-B36A-D33A3870E6AC}" srcOrd="0" destOrd="0" presId="urn:microsoft.com/office/officeart/2011/layout/CircleProcess"/>
    <dgm:cxn modelId="{74594724-3E18-4B9D-A262-0C51B341E53E}" type="presParOf" srcId="{AED20D40-F854-445C-9120-A114E20B17EC}" destId="{F7536ED9-AE43-4FE8-ADF7-45B68BF2CA70}" srcOrd="1" destOrd="0" presId="urn:microsoft.com/office/officeart/2011/layout/CircleProcess"/>
    <dgm:cxn modelId="{55998A95-4D12-47C2-9E3F-153CB91B0D5A}" type="presParOf" srcId="{F7536ED9-AE43-4FE8-ADF7-45B68BF2CA70}" destId="{FC4FBD99-0932-43C3-9098-9B73916E5F51}" srcOrd="0" destOrd="0" presId="urn:microsoft.com/office/officeart/2011/layout/CircleProcess"/>
    <dgm:cxn modelId="{5297AB1E-5DFD-4AE4-BEB3-A62B31B4BD7C}" type="presParOf" srcId="{AED20D40-F854-445C-9120-A114E20B17EC}" destId="{22932839-3FE6-4CA1-B12D-80AAB915D456}" srcOrd="2" destOrd="0" presId="urn:microsoft.com/office/officeart/2011/layout/CircleProcess"/>
    <dgm:cxn modelId="{B57BD122-4364-4C9B-8486-D61C924309A8}" type="presParOf" srcId="{AED20D40-F854-445C-9120-A114E20B17EC}" destId="{7EAEE875-F749-4526-A23A-518FBA199624}" srcOrd="3" destOrd="0" presId="urn:microsoft.com/office/officeart/2011/layout/CircleProcess"/>
    <dgm:cxn modelId="{5B7EC72B-0A5E-4D12-82D6-D48638C56EF5}" type="presParOf" srcId="{7EAEE875-F749-4526-A23A-518FBA199624}" destId="{068A7D86-9B37-4BAD-8477-0865698F768E}" srcOrd="0" destOrd="0" presId="urn:microsoft.com/office/officeart/2011/layout/CircleProcess"/>
    <dgm:cxn modelId="{A1BFA755-A010-4CC2-B94B-6A40281E5F97}" type="presParOf" srcId="{AED20D40-F854-445C-9120-A114E20B17EC}" destId="{6A92717A-37BC-489F-8FD9-84F01459F513}" srcOrd="4" destOrd="0" presId="urn:microsoft.com/office/officeart/2011/layout/CircleProcess"/>
    <dgm:cxn modelId="{4A99C1FC-C7FA-48D5-AB42-82801345DC4E}" type="presParOf" srcId="{6A92717A-37BC-489F-8FD9-84F01459F513}" destId="{5AB3A18C-18DF-44F1-A993-2A7CFDD394A1}" srcOrd="0" destOrd="0" presId="urn:microsoft.com/office/officeart/2011/layout/CircleProcess"/>
    <dgm:cxn modelId="{87F90361-3F5F-4597-B365-C98E52757132}" type="presParOf" srcId="{AED20D40-F854-445C-9120-A114E20B17EC}" destId="{3849278B-2844-407F-85A0-EA9BE0B55603}" srcOrd="5" destOrd="0" presId="urn:microsoft.com/office/officeart/2011/layout/CircleProcess"/>
    <dgm:cxn modelId="{6BF94291-3902-41F1-BDF6-C9B832AFB433}" type="presParOf" srcId="{AED20D40-F854-445C-9120-A114E20B17EC}" destId="{D3F37D83-FB5B-44ED-932E-1A6C17D9C6FA}" srcOrd="6" destOrd="0" presId="urn:microsoft.com/office/officeart/2011/layout/CircleProcess"/>
    <dgm:cxn modelId="{297CC57A-E4D0-493B-BF5B-5671894392BA}" type="presParOf" srcId="{D3F37D83-FB5B-44ED-932E-1A6C17D9C6FA}" destId="{0AF07F74-37E5-490D-B8AC-D68AFF3B2A40}" srcOrd="0" destOrd="0" presId="urn:microsoft.com/office/officeart/2011/layout/CircleProcess"/>
    <dgm:cxn modelId="{B9E62C35-E00F-4141-8955-AECBC544E03F}" type="presParOf" srcId="{AED20D40-F854-445C-9120-A114E20B17EC}" destId="{0E072E8C-77A7-4E0B-B790-7D4E8C13BFFA}" srcOrd="7" destOrd="0" presId="urn:microsoft.com/office/officeart/2011/layout/CircleProcess"/>
    <dgm:cxn modelId="{2111906D-ACDD-4A87-BBD5-CA12DA9581E3}" type="presParOf" srcId="{0E072E8C-77A7-4E0B-B790-7D4E8C13BFFA}" destId="{6D7F5C09-3EB8-4155-984F-7E63CE1F023D}" srcOrd="0" destOrd="0" presId="urn:microsoft.com/office/officeart/2011/layout/CircleProcess"/>
    <dgm:cxn modelId="{1AF829C0-3FA1-4B0E-BE7E-B15FFFB48024}" type="presParOf" srcId="{AED20D40-F854-445C-9120-A114E20B17EC}" destId="{8B7814CA-E6C1-4205-A540-FFCC45A62DEA}" srcOrd="8" destOrd="0" presId="urn:microsoft.com/office/officeart/2011/layout/CircleProcess"/>
    <dgm:cxn modelId="{66B4FEE5-D48E-458E-A662-B0E0DCBD2C17}" type="presParOf" srcId="{AED20D40-F854-445C-9120-A114E20B17EC}" destId="{4C1BF355-988A-4190-BD37-59A696CF1E5D}" srcOrd="9" destOrd="0" presId="urn:microsoft.com/office/officeart/2011/layout/CircleProcess"/>
    <dgm:cxn modelId="{1955A1ED-2CF9-45CA-BA19-22B18B2F0597}" type="presParOf" srcId="{4C1BF355-988A-4190-BD37-59A696CF1E5D}" destId="{6E8D15DD-B61A-45E9-91E4-CC0192E3B320}" srcOrd="0" destOrd="0" presId="urn:microsoft.com/office/officeart/2011/layout/CircleProcess"/>
    <dgm:cxn modelId="{DF597940-6C2F-451B-AE67-C27397D58C29}" type="presParOf" srcId="{AED20D40-F854-445C-9120-A114E20B17EC}" destId="{6A760249-DAE8-40FE-82F5-C8205A2E9E51}" srcOrd="10" destOrd="0" presId="urn:microsoft.com/office/officeart/2011/layout/CircleProcess"/>
    <dgm:cxn modelId="{63237251-ED6F-4692-A88E-F6A6666C0793}" type="presParOf" srcId="{6A760249-DAE8-40FE-82F5-C8205A2E9E51}" destId="{F8848383-3ED7-4920-ADAA-DD10959FB708}" srcOrd="0" destOrd="0" presId="urn:microsoft.com/office/officeart/2011/layout/CircleProcess"/>
    <dgm:cxn modelId="{7DE8C0F3-8853-4058-84C4-CAC4DD1D14A9}" type="presParOf" srcId="{AED20D40-F854-445C-9120-A114E20B17EC}" destId="{08489A92-96ED-454E-ACE4-2937C544131A}" srcOrd="11" destOrd="0" presId="urn:microsoft.com/office/officeart/2011/layout/CircleProcess"/>
    <dgm:cxn modelId="{22DFC4B5-BB5A-4EED-9F62-7DA713B9C99B}" type="presParOf" srcId="{AED20D40-F854-445C-9120-A114E20B17EC}" destId="{A4148526-518A-4947-BDD1-9F1938B1E63C}" srcOrd="12" destOrd="0" presId="urn:microsoft.com/office/officeart/2011/layout/CircleProcess"/>
    <dgm:cxn modelId="{3317551D-E0C4-4D24-8E62-E846ABF62A8F}" type="presParOf" srcId="{A4148526-518A-4947-BDD1-9F1938B1E63C}" destId="{1C2E6853-EBB8-4A8C-A430-F2096AA7F558}" srcOrd="0" destOrd="0" presId="urn:microsoft.com/office/officeart/2011/layout/CircleProcess"/>
    <dgm:cxn modelId="{8F84C088-9D11-4F4D-84B0-366DDEAAD547}" type="presParOf" srcId="{AED20D40-F854-445C-9120-A114E20B17EC}" destId="{C01FDD53-3C4F-4F97-ACD9-A402C10C8FD9}" srcOrd="13" destOrd="0" presId="urn:microsoft.com/office/officeart/2011/layout/CircleProcess"/>
    <dgm:cxn modelId="{6C20D5BA-379A-4FDE-BBB9-A177D8BA864B}" type="presParOf" srcId="{C01FDD53-3C4F-4F97-ACD9-A402C10C8FD9}" destId="{E6F6304D-F6E9-492F-8C6A-8E832DC22B0C}" srcOrd="0" destOrd="0" presId="urn:microsoft.com/office/officeart/2011/layout/CircleProcess"/>
    <dgm:cxn modelId="{A92882E5-DAFE-401B-88D2-A5927314D15D}" type="presParOf" srcId="{AED20D40-F854-445C-9120-A114E20B17EC}" destId="{DAF21AF7-6B8E-47D6-B8C6-B69EDC4E9FB9}" srcOrd="14"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76E90EA-9747-4A03-9EF7-9A7DB62447CB}" type="doc">
      <dgm:prSet loTypeId="urn:microsoft.com/office/officeart/2011/layout/ThemePictureAlternatingAccent" loCatId="picture" qsTypeId="urn:microsoft.com/office/officeart/2005/8/quickstyle/simple1" qsCatId="simple" csTypeId="urn:microsoft.com/office/officeart/2005/8/colors/accent1_2" csCatId="accent1" phldr="1"/>
      <dgm:spPr/>
      <dgm:t>
        <a:bodyPr/>
        <a:lstStyle/>
        <a:p>
          <a:endParaRPr lang="en-US"/>
        </a:p>
      </dgm:t>
    </dgm:pt>
    <dgm:pt modelId="{3ABF6635-5363-4935-933D-7AB10E3CB797}">
      <dgm:prSet phldrT="[Text]" phldr="1"/>
      <dgm:spPr/>
      <dgm:t>
        <a:bodyPr/>
        <a:lstStyle/>
        <a:p>
          <a:endParaRPr lang="en-US"/>
        </a:p>
      </dgm:t>
    </dgm:pt>
    <dgm:pt modelId="{BA4BC13E-9986-488E-8703-8D1C92065ED7}" type="parTrans" cxnId="{1FD9C42D-FA49-4977-9711-3920F6882351}">
      <dgm:prSet/>
      <dgm:spPr/>
      <dgm:t>
        <a:bodyPr/>
        <a:lstStyle/>
        <a:p>
          <a:endParaRPr lang="en-US"/>
        </a:p>
      </dgm:t>
    </dgm:pt>
    <dgm:pt modelId="{353F08EF-025B-4EE0-880F-C849C2E62FC7}" type="sibTrans" cxnId="{1FD9C42D-FA49-4977-9711-3920F6882351}">
      <dgm:prSet/>
      <dgm:spPr/>
      <dgm:t>
        <a:bodyPr/>
        <a:lstStyle/>
        <a:p>
          <a:endParaRPr lang="en-US"/>
        </a:p>
      </dgm:t>
    </dgm:pt>
    <dgm:pt modelId="{7D889C2B-B36C-4C81-B5F2-F88BCDB415BD}">
      <dgm:prSet phldrT="[Text]" phldr="1"/>
      <dgm:spPr/>
      <dgm:t>
        <a:bodyPr/>
        <a:lstStyle/>
        <a:p>
          <a:endParaRPr lang="en-US"/>
        </a:p>
      </dgm:t>
    </dgm:pt>
    <dgm:pt modelId="{03826F48-8409-42F8-9171-A81BC3271EBA}" type="parTrans" cxnId="{DDA98461-8052-4898-87C8-7DBA6D96CA98}">
      <dgm:prSet/>
      <dgm:spPr/>
      <dgm:t>
        <a:bodyPr/>
        <a:lstStyle/>
        <a:p>
          <a:endParaRPr lang="en-US"/>
        </a:p>
      </dgm:t>
    </dgm:pt>
    <dgm:pt modelId="{F8BF79FD-E12C-4AB9-91A0-4391457A5AF5}" type="sibTrans" cxnId="{DDA98461-8052-4898-87C8-7DBA6D96CA98}">
      <dgm:prSet/>
      <dgm:spPr/>
      <dgm:t>
        <a:bodyPr/>
        <a:lstStyle/>
        <a:p>
          <a:endParaRPr lang="en-US"/>
        </a:p>
      </dgm:t>
    </dgm:pt>
    <dgm:pt modelId="{82AC232E-612C-4D12-9544-0CE2C2FB7C49}">
      <dgm:prSet phldrT="[Text]" phldr="1"/>
      <dgm:spPr/>
      <dgm:t>
        <a:bodyPr/>
        <a:lstStyle/>
        <a:p>
          <a:endParaRPr lang="en-US" dirty="0"/>
        </a:p>
      </dgm:t>
    </dgm:pt>
    <dgm:pt modelId="{29D3811A-ED18-42CF-A575-0DE01F788C61}" type="sibTrans" cxnId="{DDBE3CB1-173E-4591-82DA-7E00FA2DF3CC}">
      <dgm:prSet/>
      <dgm:spPr/>
      <dgm:t>
        <a:bodyPr/>
        <a:lstStyle/>
        <a:p>
          <a:endParaRPr lang="en-US"/>
        </a:p>
      </dgm:t>
    </dgm:pt>
    <dgm:pt modelId="{547D9238-8AE1-4630-B204-D0834C937FCD}" type="parTrans" cxnId="{DDBE3CB1-173E-4591-82DA-7E00FA2DF3CC}">
      <dgm:prSet/>
      <dgm:spPr/>
      <dgm:t>
        <a:bodyPr/>
        <a:lstStyle/>
        <a:p>
          <a:endParaRPr lang="en-US"/>
        </a:p>
      </dgm:t>
    </dgm:pt>
    <dgm:pt modelId="{50D3E155-1DE9-404E-8D72-9C16F555F761}" type="pres">
      <dgm:prSet presAssocID="{376E90EA-9747-4A03-9EF7-9A7DB62447CB}" presName="Name0" presStyleCnt="0">
        <dgm:presLayoutVars>
          <dgm:chMax val="9"/>
          <dgm:chPref val="9"/>
        </dgm:presLayoutVars>
      </dgm:prSet>
      <dgm:spPr/>
    </dgm:pt>
    <dgm:pt modelId="{9E80274D-A115-4D91-A105-63B861892D26}" type="pres">
      <dgm:prSet presAssocID="{82AC232E-612C-4D12-9544-0CE2C2FB7C49}" presName="picture1" presStyleCnt="0"/>
      <dgm:spPr/>
    </dgm:pt>
    <dgm:pt modelId="{619E1AC2-1D22-49CC-BD05-57A566056CC2}" type="pres">
      <dgm:prSet presAssocID="{82AC232E-612C-4D12-9544-0CE2C2FB7C49}" presName="picture" presStyleLbl="alignImgPlace1" presStyleIdx="0" presStyleCnt="3"/>
      <dgm:spPr>
        <a:blipFill>
          <a:blip xmlns:r="http://schemas.openxmlformats.org/officeDocument/2006/relationships" r:embed="rId1">
            <a:extLst>
              <a:ext uri="{28A0092B-C50C-407E-A947-70E740481C1C}">
                <a14:useLocalDpi xmlns:a14="http://schemas.microsoft.com/office/drawing/2010/main" val="0"/>
              </a:ext>
            </a:extLst>
          </a:blip>
          <a:srcRect/>
          <a:stretch>
            <a:fillRect t="-44000" b="-44000"/>
          </a:stretch>
        </a:blipFill>
      </dgm:spPr>
    </dgm:pt>
    <dgm:pt modelId="{CE6E7BA8-5C71-4C22-9BE4-21B66D91EE43}" type="pres">
      <dgm:prSet presAssocID="{82AC232E-612C-4D12-9544-0CE2C2FB7C49}" presName="parent1" presStyleLbl="node1" presStyleIdx="0" presStyleCnt="0">
        <dgm:presLayoutVars>
          <dgm:chMax val="0"/>
          <dgm:chPref val="0"/>
          <dgm:bulletEnabled val="1"/>
        </dgm:presLayoutVars>
      </dgm:prSet>
      <dgm:spPr/>
    </dgm:pt>
    <dgm:pt modelId="{7575B6E1-C532-4F33-82DB-24C110EDB9BA}" type="pres">
      <dgm:prSet presAssocID="{3ABF6635-5363-4935-933D-7AB10E3CB797}" presName="picture2" presStyleCnt="0"/>
      <dgm:spPr/>
    </dgm:pt>
    <dgm:pt modelId="{3B9C4FA4-2DD1-48E6-AE19-DE5E6825C85F}" type="pres">
      <dgm:prSet presAssocID="{3ABF6635-5363-4935-933D-7AB10E3CB797}" presName="picture" presStyleLbl="alignImgPlace1" presStyleIdx="1" presStyleCnt="3"/>
      <dgm:spPr>
        <a:blipFill>
          <a:blip xmlns:r="http://schemas.openxmlformats.org/officeDocument/2006/relationships" r:embed="rId2">
            <a:extLst>
              <a:ext uri="{28A0092B-C50C-407E-A947-70E740481C1C}">
                <a14:useLocalDpi xmlns:a14="http://schemas.microsoft.com/office/drawing/2010/main" val="0"/>
              </a:ext>
            </a:extLst>
          </a:blip>
          <a:srcRect/>
          <a:stretch>
            <a:fillRect t="-3000" b="-3000"/>
          </a:stretch>
        </a:blipFill>
      </dgm:spPr>
    </dgm:pt>
    <dgm:pt modelId="{B6AB857A-B0B0-4133-9686-03CD4180CDE4}" type="pres">
      <dgm:prSet presAssocID="{3ABF6635-5363-4935-933D-7AB10E3CB797}" presName="parent2" presStyleLbl="node1" presStyleIdx="0" presStyleCnt="0">
        <dgm:presLayoutVars>
          <dgm:chMax val="0"/>
          <dgm:chPref val="0"/>
          <dgm:bulletEnabled val="1"/>
        </dgm:presLayoutVars>
      </dgm:prSet>
      <dgm:spPr/>
    </dgm:pt>
    <dgm:pt modelId="{0C28103F-5666-4AE4-8DCE-D65120075857}" type="pres">
      <dgm:prSet presAssocID="{7D889C2B-B36C-4C81-B5F2-F88BCDB415BD}" presName="picture3" presStyleCnt="0"/>
      <dgm:spPr/>
    </dgm:pt>
    <dgm:pt modelId="{AFE733E3-A021-4C31-A006-B1260F42D385}" type="pres">
      <dgm:prSet presAssocID="{7D889C2B-B36C-4C81-B5F2-F88BCDB415BD}" presName="picture" presStyleLbl="alignImgPlace1" presStyleIdx="2" presStyleCnt="3"/>
      <dgm:spPr>
        <a:blipFill>
          <a:blip xmlns:r="http://schemas.openxmlformats.org/officeDocument/2006/relationships" r:embed="rId3">
            <a:extLst>
              <a:ext uri="{28A0092B-C50C-407E-A947-70E740481C1C}">
                <a14:useLocalDpi xmlns:a14="http://schemas.microsoft.com/office/drawing/2010/main" val="0"/>
              </a:ext>
            </a:extLst>
          </a:blip>
          <a:srcRect/>
          <a:stretch>
            <a:fillRect l="-15000" r="-15000"/>
          </a:stretch>
        </a:blipFill>
      </dgm:spPr>
    </dgm:pt>
    <dgm:pt modelId="{C0D7C2DB-8C2C-4461-89AB-84C644219AA9}" type="pres">
      <dgm:prSet presAssocID="{7D889C2B-B36C-4C81-B5F2-F88BCDB415BD}" presName="parent3" presStyleLbl="node1" presStyleIdx="0" presStyleCnt="0">
        <dgm:presLayoutVars>
          <dgm:chMax val="0"/>
          <dgm:chPref val="0"/>
          <dgm:bulletEnabled val="1"/>
        </dgm:presLayoutVars>
      </dgm:prSet>
      <dgm:spPr/>
    </dgm:pt>
  </dgm:ptLst>
  <dgm:cxnLst>
    <dgm:cxn modelId="{1FD9C42D-FA49-4977-9711-3920F6882351}" srcId="{376E90EA-9747-4A03-9EF7-9A7DB62447CB}" destId="{3ABF6635-5363-4935-933D-7AB10E3CB797}" srcOrd="1" destOrd="0" parTransId="{BA4BC13E-9986-488E-8703-8D1C92065ED7}" sibTransId="{353F08EF-025B-4EE0-880F-C849C2E62FC7}"/>
    <dgm:cxn modelId="{DDA98461-8052-4898-87C8-7DBA6D96CA98}" srcId="{376E90EA-9747-4A03-9EF7-9A7DB62447CB}" destId="{7D889C2B-B36C-4C81-B5F2-F88BCDB415BD}" srcOrd="2" destOrd="0" parTransId="{03826F48-8409-42F8-9171-A81BC3271EBA}" sibTransId="{F8BF79FD-E12C-4AB9-91A0-4391457A5AF5}"/>
    <dgm:cxn modelId="{AD564376-DC08-4EBC-9A67-98B3D77A8666}" type="presOf" srcId="{7D889C2B-B36C-4C81-B5F2-F88BCDB415BD}" destId="{C0D7C2DB-8C2C-4461-89AB-84C644219AA9}" srcOrd="0" destOrd="0" presId="urn:microsoft.com/office/officeart/2011/layout/ThemePictureAlternatingAccent"/>
    <dgm:cxn modelId="{8984B4AD-C3F2-4229-BC3D-B48B83B48479}" type="presOf" srcId="{376E90EA-9747-4A03-9EF7-9A7DB62447CB}" destId="{50D3E155-1DE9-404E-8D72-9C16F555F761}" srcOrd="0" destOrd="0" presId="urn:microsoft.com/office/officeart/2011/layout/ThemePictureAlternatingAccent"/>
    <dgm:cxn modelId="{DDBE3CB1-173E-4591-82DA-7E00FA2DF3CC}" srcId="{376E90EA-9747-4A03-9EF7-9A7DB62447CB}" destId="{82AC232E-612C-4D12-9544-0CE2C2FB7C49}" srcOrd="0" destOrd="0" parTransId="{547D9238-8AE1-4630-B204-D0834C937FCD}" sibTransId="{29D3811A-ED18-42CF-A575-0DE01F788C61}"/>
    <dgm:cxn modelId="{A7CC69C0-1C53-4A75-8A1D-C3A522149289}" type="presOf" srcId="{3ABF6635-5363-4935-933D-7AB10E3CB797}" destId="{B6AB857A-B0B0-4133-9686-03CD4180CDE4}" srcOrd="0" destOrd="0" presId="urn:microsoft.com/office/officeart/2011/layout/ThemePictureAlternatingAccent"/>
    <dgm:cxn modelId="{FA020FCA-70E3-4376-9718-ECA1FD04EAFF}" type="presOf" srcId="{82AC232E-612C-4D12-9544-0CE2C2FB7C49}" destId="{CE6E7BA8-5C71-4C22-9BE4-21B66D91EE43}" srcOrd="0" destOrd="0" presId="urn:microsoft.com/office/officeart/2011/layout/ThemePictureAlternatingAccent"/>
    <dgm:cxn modelId="{1D8DFDA5-FB2D-46AF-83B8-EFC283474558}" type="presParOf" srcId="{50D3E155-1DE9-404E-8D72-9C16F555F761}" destId="{9E80274D-A115-4D91-A105-63B861892D26}" srcOrd="0" destOrd="0" presId="urn:microsoft.com/office/officeart/2011/layout/ThemePictureAlternatingAccent"/>
    <dgm:cxn modelId="{1074F17E-3956-4679-A38C-5D4939394A12}" type="presParOf" srcId="{9E80274D-A115-4D91-A105-63B861892D26}" destId="{619E1AC2-1D22-49CC-BD05-57A566056CC2}" srcOrd="0" destOrd="0" presId="urn:microsoft.com/office/officeart/2011/layout/ThemePictureAlternatingAccent"/>
    <dgm:cxn modelId="{B62FBDE3-6887-4E18-86ED-C9D25365FC06}" type="presParOf" srcId="{50D3E155-1DE9-404E-8D72-9C16F555F761}" destId="{CE6E7BA8-5C71-4C22-9BE4-21B66D91EE43}" srcOrd="1" destOrd="0" presId="urn:microsoft.com/office/officeart/2011/layout/ThemePictureAlternatingAccent"/>
    <dgm:cxn modelId="{427FF002-764A-48CF-8C24-273795AC7949}" type="presParOf" srcId="{50D3E155-1DE9-404E-8D72-9C16F555F761}" destId="{7575B6E1-C532-4F33-82DB-24C110EDB9BA}" srcOrd="2" destOrd="0" presId="urn:microsoft.com/office/officeart/2011/layout/ThemePictureAlternatingAccent"/>
    <dgm:cxn modelId="{4EC7B07A-1340-4581-AB03-E1FE6512DFA2}" type="presParOf" srcId="{7575B6E1-C532-4F33-82DB-24C110EDB9BA}" destId="{3B9C4FA4-2DD1-48E6-AE19-DE5E6825C85F}" srcOrd="0" destOrd="0" presId="urn:microsoft.com/office/officeart/2011/layout/ThemePictureAlternatingAccent"/>
    <dgm:cxn modelId="{0BC36E6B-9657-4E30-8658-255C53533A34}" type="presParOf" srcId="{50D3E155-1DE9-404E-8D72-9C16F555F761}" destId="{B6AB857A-B0B0-4133-9686-03CD4180CDE4}" srcOrd="3" destOrd="0" presId="urn:microsoft.com/office/officeart/2011/layout/ThemePictureAlternatingAccent"/>
    <dgm:cxn modelId="{7B849C3A-86FA-4473-9324-7C3EB3A6DF4F}" type="presParOf" srcId="{50D3E155-1DE9-404E-8D72-9C16F555F761}" destId="{0C28103F-5666-4AE4-8DCE-D65120075857}" srcOrd="4" destOrd="0" presId="urn:microsoft.com/office/officeart/2011/layout/ThemePictureAlternatingAccent"/>
    <dgm:cxn modelId="{CA2AC0E0-0EAE-49C5-9039-F211880F0158}" type="presParOf" srcId="{0C28103F-5666-4AE4-8DCE-D65120075857}" destId="{AFE733E3-A021-4C31-A006-B1260F42D385}" srcOrd="0" destOrd="0" presId="urn:microsoft.com/office/officeart/2011/layout/ThemePictureAlternatingAccent"/>
    <dgm:cxn modelId="{2F25E614-7D04-4C79-94B8-CA4D7F97C1A0}" type="presParOf" srcId="{50D3E155-1DE9-404E-8D72-9C16F555F761}" destId="{C0D7C2DB-8C2C-4461-89AB-84C644219AA9}" srcOrd="5" destOrd="0" presId="urn:microsoft.com/office/officeart/2011/layout/ThemePictureAlternatingAccen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820DED-D021-4694-B7B9-84DD5C51529E}">
      <dsp:nvSpPr>
        <dsp:cNvPr id="0" name=""/>
        <dsp:cNvSpPr/>
      </dsp:nvSpPr>
      <dsp:spPr>
        <a:xfrm>
          <a:off x="730947" y="2454"/>
          <a:ext cx="1514425" cy="151442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b="1" kern="1200" dirty="0"/>
            <a:t>Extract Data</a:t>
          </a:r>
          <a:endParaRPr lang="en-US" sz="2700" kern="1200" dirty="0"/>
        </a:p>
      </dsp:txBody>
      <dsp:txXfrm>
        <a:off x="952729" y="224236"/>
        <a:ext cx="1070861" cy="1070861"/>
      </dsp:txXfrm>
    </dsp:sp>
    <dsp:sp modelId="{7F53DDAC-4004-4BD0-8D4D-BC2D12F0877C}">
      <dsp:nvSpPr>
        <dsp:cNvPr id="0" name=""/>
        <dsp:cNvSpPr/>
      </dsp:nvSpPr>
      <dsp:spPr>
        <a:xfrm rot="10800000">
          <a:off x="1223135" y="1712429"/>
          <a:ext cx="530048" cy="41456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AFB117D-25BF-4DBD-8E90-74241BE3B0E0}">
      <dsp:nvSpPr>
        <dsp:cNvPr id="0" name=""/>
        <dsp:cNvSpPr/>
      </dsp:nvSpPr>
      <dsp:spPr>
        <a:xfrm>
          <a:off x="983099" y="2299080"/>
          <a:ext cx="1010121" cy="10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t>Clean Data</a:t>
          </a:r>
          <a:endParaRPr lang="en-US" sz="1500" kern="1200" dirty="0"/>
        </a:p>
      </dsp:txBody>
      <dsp:txXfrm>
        <a:off x="1131028" y="2447009"/>
        <a:ext cx="714263" cy="714263"/>
      </dsp:txXfrm>
    </dsp:sp>
    <dsp:sp modelId="{6F6CEB32-9C68-4BED-B8E5-D6201FA20A79}">
      <dsp:nvSpPr>
        <dsp:cNvPr id="0" name=""/>
        <dsp:cNvSpPr/>
      </dsp:nvSpPr>
      <dsp:spPr>
        <a:xfrm rot="5400000">
          <a:off x="2370687" y="2596857"/>
          <a:ext cx="530048" cy="41456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D8B7503-2A03-4DFF-A3D5-C7C7EE72749A}">
      <dsp:nvSpPr>
        <dsp:cNvPr id="0" name=""/>
        <dsp:cNvSpPr/>
      </dsp:nvSpPr>
      <dsp:spPr>
        <a:xfrm>
          <a:off x="3254737" y="2299080"/>
          <a:ext cx="1010121" cy="10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t>Wrangle Data</a:t>
          </a:r>
          <a:endParaRPr lang="en-US" sz="1500" kern="1200" dirty="0"/>
        </a:p>
      </dsp:txBody>
      <dsp:txXfrm>
        <a:off x="3402666" y="2447009"/>
        <a:ext cx="714263" cy="714263"/>
      </dsp:txXfrm>
    </dsp:sp>
    <dsp:sp modelId="{878CBC7C-7560-4D3C-9383-FD44DA497B3D}">
      <dsp:nvSpPr>
        <dsp:cNvPr id="0" name=""/>
        <dsp:cNvSpPr/>
      </dsp:nvSpPr>
      <dsp:spPr>
        <a:xfrm>
          <a:off x="3494773" y="1688963"/>
          <a:ext cx="530048" cy="41456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417B9BC-0F00-4907-A6FA-50FB155C83CC}">
      <dsp:nvSpPr>
        <dsp:cNvPr id="0" name=""/>
        <dsp:cNvSpPr/>
      </dsp:nvSpPr>
      <dsp:spPr>
        <a:xfrm>
          <a:off x="3002585" y="2454"/>
          <a:ext cx="1514425" cy="151442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b="1" kern="1200" dirty="0"/>
            <a:t>Store Data</a:t>
          </a:r>
          <a:endParaRPr lang="en-US" sz="2700" kern="1200" dirty="0"/>
        </a:p>
      </dsp:txBody>
      <dsp:txXfrm>
        <a:off x="3224367" y="224236"/>
        <a:ext cx="1070861" cy="107086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820DED-D021-4694-B7B9-84DD5C51529E}">
      <dsp:nvSpPr>
        <dsp:cNvPr id="0" name=""/>
        <dsp:cNvSpPr/>
      </dsp:nvSpPr>
      <dsp:spPr>
        <a:xfrm>
          <a:off x="730947" y="2454"/>
          <a:ext cx="1514425" cy="151442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b="1" kern="1200" dirty="0"/>
            <a:t>Extract Data</a:t>
          </a:r>
          <a:endParaRPr lang="en-US" sz="2700" kern="1200" dirty="0"/>
        </a:p>
      </dsp:txBody>
      <dsp:txXfrm>
        <a:off x="952729" y="224236"/>
        <a:ext cx="1070861" cy="1070861"/>
      </dsp:txXfrm>
    </dsp:sp>
    <dsp:sp modelId="{7F53DDAC-4004-4BD0-8D4D-BC2D12F0877C}">
      <dsp:nvSpPr>
        <dsp:cNvPr id="0" name=""/>
        <dsp:cNvSpPr/>
      </dsp:nvSpPr>
      <dsp:spPr>
        <a:xfrm rot="10800000">
          <a:off x="1223135" y="1712429"/>
          <a:ext cx="530048" cy="41456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AFB117D-25BF-4DBD-8E90-74241BE3B0E0}">
      <dsp:nvSpPr>
        <dsp:cNvPr id="0" name=""/>
        <dsp:cNvSpPr/>
      </dsp:nvSpPr>
      <dsp:spPr>
        <a:xfrm>
          <a:off x="983099" y="2299080"/>
          <a:ext cx="1010121" cy="10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t>Clean Data</a:t>
          </a:r>
          <a:endParaRPr lang="en-US" sz="1500" kern="1200" dirty="0"/>
        </a:p>
      </dsp:txBody>
      <dsp:txXfrm>
        <a:off x="1131028" y="2447009"/>
        <a:ext cx="714263" cy="714263"/>
      </dsp:txXfrm>
    </dsp:sp>
    <dsp:sp modelId="{6F6CEB32-9C68-4BED-B8E5-D6201FA20A79}">
      <dsp:nvSpPr>
        <dsp:cNvPr id="0" name=""/>
        <dsp:cNvSpPr/>
      </dsp:nvSpPr>
      <dsp:spPr>
        <a:xfrm rot="5400000">
          <a:off x="2370687" y="2596857"/>
          <a:ext cx="530048" cy="41456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D8B7503-2A03-4DFF-A3D5-C7C7EE72749A}">
      <dsp:nvSpPr>
        <dsp:cNvPr id="0" name=""/>
        <dsp:cNvSpPr/>
      </dsp:nvSpPr>
      <dsp:spPr>
        <a:xfrm>
          <a:off x="3254737" y="2299080"/>
          <a:ext cx="1010121" cy="101012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US" sz="1500" b="1" kern="1200" dirty="0"/>
            <a:t>Wrangle Data</a:t>
          </a:r>
          <a:endParaRPr lang="en-US" sz="1500" kern="1200" dirty="0"/>
        </a:p>
      </dsp:txBody>
      <dsp:txXfrm>
        <a:off x="3402666" y="2447009"/>
        <a:ext cx="714263" cy="714263"/>
      </dsp:txXfrm>
    </dsp:sp>
    <dsp:sp modelId="{878CBC7C-7560-4D3C-9383-FD44DA497B3D}">
      <dsp:nvSpPr>
        <dsp:cNvPr id="0" name=""/>
        <dsp:cNvSpPr/>
      </dsp:nvSpPr>
      <dsp:spPr>
        <a:xfrm>
          <a:off x="3494773" y="1688963"/>
          <a:ext cx="530048" cy="414566"/>
        </a:xfrm>
        <a:prstGeom prst="triangle">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417B9BC-0F00-4907-A6FA-50FB155C83CC}">
      <dsp:nvSpPr>
        <dsp:cNvPr id="0" name=""/>
        <dsp:cNvSpPr/>
      </dsp:nvSpPr>
      <dsp:spPr>
        <a:xfrm>
          <a:off x="3002585" y="2454"/>
          <a:ext cx="1514425" cy="1514425"/>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1200150">
            <a:lnSpc>
              <a:spcPct val="90000"/>
            </a:lnSpc>
            <a:spcBef>
              <a:spcPct val="0"/>
            </a:spcBef>
            <a:spcAft>
              <a:spcPct val="35000"/>
            </a:spcAft>
            <a:buNone/>
          </a:pPr>
          <a:r>
            <a:rPr lang="en-US" sz="2700" b="1" kern="1200" dirty="0"/>
            <a:t>Store Data</a:t>
          </a:r>
          <a:endParaRPr lang="en-US" sz="2700" kern="1200" dirty="0"/>
        </a:p>
      </dsp:txBody>
      <dsp:txXfrm>
        <a:off x="3224367" y="224236"/>
        <a:ext cx="1070861" cy="107086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6206F4-4DB8-4AFE-AA77-34B0F94E7FA8}">
      <dsp:nvSpPr>
        <dsp:cNvPr id="0" name=""/>
        <dsp:cNvSpPr/>
      </dsp:nvSpPr>
      <dsp:spPr>
        <a:xfrm>
          <a:off x="3766147" y="694181"/>
          <a:ext cx="1642859" cy="164316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78082B-96F6-4A2E-BEEA-641E63314C04}">
      <dsp:nvSpPr>
        <dsp:cNvPr id="0" name=""/>
        <dsp:cNvSpPr/>
      </dsp:nvSpPr>
      <dsp:spPr>
        <a:xfrm>
          <a:off x="3820695" y="748963"/>
          <a:ext cx="1533763" cy="1533600"/>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Create Landing Outcome Label</a:t>
          </a:r>
          <a:endParaRPr lang="en-US" sz="1700" kern="1200" dirty="0"/>
        </a:p>
      </dsp:txBody>
      <dsp:txXfrm>
        <a:off x="4039957" y="968090"/>
        <a:ext cx="1095239" cy="1095346"/>
      </dsp:txXfrm>
    </dsp:sp>
    <dsp:sp modelId="{156AAFE0-F8C5-4135-9A8C-AB81B490FE74}">
      <dsp:nvSpPr>
        <dsp:cNvPr id="0" name=""/>
        <dsp:cNvSpPr/>
      </dsp:nvSpPr>
      <dsp:spPr>
        <a:xfrm rot="2700000">
          <a:off x="2070183" y="696168"/>
          <a:ext cx="1638902" cy="1638902"/>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A2B03C1-7B4D-4C82-AD8C-966F16D02A5D}">
      <dsp:nvSpPr>
        <dsp:cNvPr id="0" name=""/>
        <dsp:cNvSpPr/>
      </dsp:nvSpPr>
      <dsp:spPr>
        <a:xfrm>
          <a:off x="2122752" y="748963"/>
          <a:ext cx="1533763" cy="1533600"/>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Summarize Launches</a:t>
          </a:r>
          <a:endParaRPr lang="en-US" sz="1700" kern="1200" dirty="0"/>
        </a:p>
      </dsp:txBody>
      <dsp:txXfrm>
        <a:off x="2342014" y="968090"/>
        <a:ext cx="1095239" cy="1095346"/>
      </dsp:txXfrm>
    </dsp:sp>
    <dsp:sp modelId="{48EA471B-6E27-4F2F-9DA3-491D1A56AA32}">
      <dsp:nvSpPr>
        <dsp:cNvPr id="0" name=""/>
        <dsp:cNvSpPr/>
      </dsp:nvSpPr>
      <dsp:spPr>
        <a:xfrm rot="2700000">
          <a:off x="372240" y="696168"/>
          <a:ext cx="1638902" cy="1638902"/>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C895F4-B368-4687-A7A2-F9D0BC3C0D92}">
      <dsp:nvSpPr>
        <dsp:cNvPr id="0" name=""/>
        <dsp:cNvSpPr/>
      </dsp:nvSpPr>
      <dsp:spPr>
        <a:xfrm>
          <a:off x="424810" y="748963"/>
          <a:ext cx="1533763" cy="1533600"/>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1590" tIns="21590" rIns="21590" bIns="21590" numCol="1" spcCol="1270" anchor="ctr" anchorCtr="0">
          <a:noAutofit/>
        </a:bodyPr>
        <a:lstStyle/>
        <a:p>
          <a:pPr marL="0" lvl="0" indent="0" algn="ctr" defTabSz="755650">
            <a:lnSpc>
              <a:spcPct val="90000"/>
            </a:lnSpc>
            <a:spcBef>
              <a:spcPct val="0"/>
            </a:spcBef>
            <a:spcAft>
              <a:spcPct val="35000"/>
            </a:spcAft>
            <a:buNone/>
          </a:pPr>
          <a:r>
            <a:rPr lang="en-US" sz="1700" b="1" kern="1200" dirty="0"/>
            <a:t>Initial EDA</a:t>
          </a:r>
          <a:endParaRPr lang="en-US" sz="1700" kern="1200" dirty="0"/>
        </a:p>
      </dsp:txBody>
      <dsp:txXfrm>
        <a:off x="644071" y="968090"/>
        <a:ext cx="1095239" cy="109534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776F03-594E-4198-B36A-D33A3870E6AC}">
      <dsp:nvSpPr>
        <dsp:cNvPr id="0" name=""/>
        <dsp:cNvSpPr/>
      </dsp:nvSpPr>
      <dsp:spPr>
        <a:xfrm>
          <a:off x="6899176" y="529851"/>
          <a:ext cx="1403593" cy="140382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C4FBD99-0932-43C3-9098-9B73916E5F51}">
      <dsp:nvSpPr>
        <dsp:cNvPr id="0" name=""/>
        <dsp:cNvSpPr/>
      </dsp:nvSpPr>
      <dsp:spPr>
        <a:xfrm>
          <a:off x="6945489" y="576653"/>
          <a:ext cx="1310219" cy="1310218"/>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Best Model Selection</a:t>
          </a:r>
        </a:p>
      </dsp:txBody>
      <dsp:txXfrm>
        <a:off x="7132983" y="763863"/>
        <a:ext cx="935978" cy="935800"/>
      </dsp:txXfrm>
    </dsp:sp>
    <dsp:sp modelId="{068A7D86-9B37-4BAD-8477-0865698F768E}">
      <dsp:nvSpPr>
        <dsp:cNvPr id="0" name=""/>
        <dsp:cNvSpPr/>
      </dsp:nvSpPr>
      <dsp:spPr>
        <a:xfrm rot="2700000">
          <a:off x="5447856" y="529924"/>
          <a:ext cx="1403431" cy="140343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AB3A18C-18DF-44F1-A993-2A7CFDD394A1}">
      <dsp:nvSpPr>
        <dsp:cNvPr id="0" name=""/>
        <dsp:cNvSpPr/>
      </dsp:nvSpPr>
      <dsp:spPr>
        <a:xfrm>
          <a:off x="5495582" y="576653"/>
          <a:ext cx="1310219" cy="1310218"/>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Model Evaluation</a:t>
          </a:r>
        </a:p>
      </dsp:txBody>
      <dsp:txXfrm>
        <a:off x="5682329" y="763863"/>
        <a:ext cx="935978" cy="935800"/>
      </dsp:txXfrm>
    </dsp:sp>
    <dsp:sp modelId="{0AF07F74-37E5-490D-B8AC-D68AFF3B2A40}">
      <dsp:nvSpPr>
        <dsp:cNvPr id="0" name=""/>
        <dsp:cNvSpPr/>
      </dsp:nvSpPr>
      <dsp:spPr>
        <a:xfrm rot="2700000">
          <a:off x="3997949" y="529924"/>
          <a:ext cx="1403431" cy="140343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7F5C09-3EB8-4155-984F-7E63CE1F023D}">
      <dsp:nvSpPr>
        <dsp:cNvPr id="0" name=""/>
        <dsp:cNvSpPr/>
      </dsp:nvSpPr>
      <dsp:spPr>
        <a:xfrm>
          <a:off x="4044928" y="576653"/>
          <a:ext cx="1310219" cy="1310218"/>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Model Training</a:t>
          </a:r>
        </a:p>
      </dsp:txBody>
      <dsp:txXfrm>
        <a:off x="4231675" y="763863"/>
        <a:ext cx="935978" cy="935800"/>
      </dsp:txXfrm>
    </dsp:sp>
    <dsp:sp modelId="{6E8D15DD-B61A-45E9-91E4-CC0192E3B320}">
      <dsp:nvSpPr>
        <dsp:cNvPr id="0" name=""/>
        <dsp:cNvSpPr/>
      </dsp:nvSpPr>
      <dsp:spPr>
        <a:xfrm rot="2700000">
          <a:off x="2547295" y="529924"/>
          <a:ext cx="1403431" cy="140343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8848383-3ED7-4920-ADAA-DD10959FB708}">
      <dsp:nvSpPr>
        <dsp:cNvPr id="0" name=""/>
        <dsp:cNvSpPr/>
      </dsp:nvSpPr>
      <dsp:spPr>
        <a:xfrm>
          <a:off x="2594274" y="576653"/>
          <a:ext cx="1310219" cy="1310218"/>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Data Splitting</a:t>
          </a:r>
        </a:p>
      </dsp:txBody>
      <dsp:txXfrm>
        <a:off x="2781769" y="763863"/>
        <a:ext cx="935978" cy="935800"/>
      </dsp:txXfrm>
    </dsp:sp>
    <dsp:sp modelId="{1C2E6853-EBB8-4A8C-A430-F2096AA7F558}">
      <dsp:nvSpPr>
        <dsp:cNvPr id="0" name=""/>
        <dsp:cNvSpPr/>
      </dsp:nvSpPr>
      <dsp:spPr>
        <a:xfrm rot="2700000">
          <a:off x="1096641" y="529924"/>
          <a:ext cx="1403431" cy="1403431"/>
        </a:xfrm>
        <a:prstGeom prst="teardrop">
          <a:avLst>
            <a:gd name="adj" fmla="val 1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6F6304D-F6E9-492F-8C6A-8E832DC22B0C}">
      <dsp:nvSpPr>
        <dsp:cNvPr id="0" name=""/>
        <dsp:cNvSpPr/>
      </dsp:nvSpPr>
      <dsp:spPr>
        <a:xfrm>
          <a:off x="1143620" y="576653"/>
          <a:ext cx="1310219" cy="1310218"/>
        </a:xfrm>
        <a:prstGeom prst="ellipse">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Data Collection</a:t>
          </a:r>
        </a:p>
      </dsp:txBody>
      <dsp:txXfrm>
        <a:off x="1331115" y="763863"/>
        <a:ext cx="935978" cy="9358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9E1AC2-1D22-49CC-BD05-57A566056CC2}">
      <dsp:nvSpPr>
        <dsp:cNvPr id="0" name=""/>
        <dsp:cNvSpPr/>
      </dsp:nvSpPr>
      <dsp:spPr>
        <a:xfrm>
          <a:off x="866971" y="0"/>
          <a:ext cx="4215878" cy="2602344"/>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44000" b="-44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E6E7BA8-5C71-4C22-9BE4-21B66D91EE43}">
      <dsp:nvSpPr>
        <dsp:cNvPr id="0" name=""/>
        <dsp:cNvSpPr/>
      </dsp:nvSpPr>
      <dsp:spPr>
        <a:xfrm>
          <a:off x="866971" y="2283872"/>
          <a:ext cx="4215878" cy="303403"/>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68580" tIns="22860" rIns="68580" bIns="22860" numCol="1" spcCol="1270" anchor="b" anchorCtr="0">
          <a:noAutofit/>
        </a:bodyPr>
        <a:lstStyle/>
        <a:p>
          <a:pPr marL="0" lvl="0" indent="0" algn="l" defTabSz="800100">
            <a:lnSpc>
              <a:spcPct val="90000"/>
            </a:lnSpc>
            <a:spcBef>
              <a:spcPct val="0"/>
            </a:spcBef>
            <a:spcAft>
              <a:spcPct val="35000"/>
            </a:spcAft>
            <a:buNone/>
          </a:pPr>
          <a:endParaRPr lang="en-US" sz="1800" kern="1200" dirty="0"/>
        </a:p>
      </dsp:txBody>
      <dsp:txXfrm>
        <a:off x="866971" y="2283872"/>
        <a:ext cx="4215878" cy="303403"/>
      </dsp:txXfrm>
    </dsp:sp>
    <dsp:sp modelId="{3B9C4FA4-2DD1-48E6-AE19-DE5E6825C85F}">
      <dsp:nvSpPr>
        <dsp:cNvPr id="0" name=""/>
        <dsp:cNvSpPr/>
      </dsp:nvSpPr>
      <dsp:spPr>
        <a:xfrm>
          <a:off x="866971" y="2683387"/>
          <a:ext cx="2661062" cy="1389138"/>
        </a:xfrm>
        <a:prstGeom prst="rect">
          <a:avLst/>
        </a:prstGeom>
        <a:blipFill>
          <a:blip xmlns:r="http://schemas.openxmlformats.org/officeDocument/2006/relationships" r:embed="rId2">
            <a:extLst>
              <a:ext uri="{28A0092B-C50C-407E-A947-70E740481C1C}">
                <a14:useLocalDpi xmlns:a14="http://schemas.microsoft.com/office/drawing/2010/main" val="0"/>
              </a:ext>
            </a:extLst>
          </a:blip>
          <a:srcRect/>
          <a:stretch>
            <a:fillRect t="-3000" b="-3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6AB857A-B0B0-4133-9686-03CD4180CDE4}">
      <dsp:nvSpPr>
        <dsp:cNvPr id="0" name=""/>
        <dsp:cNvSpPr/>
      </dsp:nvSpPr>
      <dsp:spPr>
        <a:xfrm>
          <a:off x="866971" y="3881931"/>
          <a:ext cx="2661062" cy="173489"/>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8100" tIns="12700" rIns="38100" bIns="12700" numCol="1" spcCol="1270" anchor="b" anchorCtr="0">
          <a:noAutofit/>
        </a:bodyPr>
        <a:lstStyle/>
        <a:p>
          <a:pPr marL="0" lvl="0" indent="0" algn="l" defTabSz="444500">
            <a:lnSpc>
              <a:spcPct val="90000"/>
            </a:lnSpc>
            <a:spcBef>
              <a:spcPct val="0"/>
            </a:spcBef>
            <a:spcAft>
              <a:spcPct val="35000"/>
            </a:spcAft>
            <a:buNone/>
          </a:pPr>
          <a:endParaRPr lang="en-US" sz="1000" kern="1200"/>
        </a:p>
      </dsp:txBody>
      <dsp:txXfrm>
        <a:off x="866971" y="3881931"/>
        <a:ext cx="2661062" cy="173489"/>
      </dsp:txXfrm>
    </dsp:sp>
    <dsp:sp modelId="{AFE733E3-A021-4C31-A006-B1260F42D385}">
      <dsp:nvSpPr>
        <dsp:cNvPr id="0" name=""/>
        <dsp:cNvSpPr/>
      </dsp:nvSpPr>
      <dsp:spPr>
        <a:xfrm>
          <a:off x="3607713" y="2683387"/>
          <a:ext cx="1475136" cy="1389138"/>
        </a:xfrm>
        <a:prstGeom prst="rect">
          <a:avLst/>
        </a:prstGeom>
        <a:blipFill>
          <a:blip xmlns:r="http://schemas.openxmlformats.org/officeDocument/2006/relationships" r:embed="rId3">
            <a:extLst>
              <a:ext uri="{28A0092B-C50C-407E-A947-70E740481C1C}">
                <a14:useLocalDpi xmlns:a14="http://schemas.microsoft.com/office/drawing/2010/main" val="0"/>
              </a:ext>
            </a:extLst>
          </a:blip>
          <a:srcRect/>
          <a:stretch>
            <a:fillRect l="-15000" r="-15000"/>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C0D7C2DB-8C2C-4461-89AB-84C644219AA9}">
      <dsp:nvSpPr>
        <dsp:cNvPr id="0" name=""/>
        <dsp:cNvSpPr/>
      </dsp:nvSpPr>
      <dsp:spPr>
        <a:xfrm>
          <a:off x="3607713" y="3879081"/>
          <a:ext cx="1475136" cy="175118"/>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8100" tIns="12700" rIns="38100" bIns="12700" numCol="1" spcCol="1270" anchor="b" anchorCtr="0">
          <a:noAutofit/>
        </a:bodyPr>
        <a:lstStyle/>
        <a:p>
          <a:pPr marL="0" lvl="0" indent="0" algn="r" defTabSz="444500">
            <a:lnSpc>
              <a:spcPct val="90000"/>
            </a:lnSpc>
            <a:spcBef>
              <a:spcPct val="0"/>
            </a:spcBef>
            <a:spcAft>
              <a:spcPct val="35000"/>
            </a:spcAft>
            <a:buNone/>
          </a:pPr>
          <a:endParaRPr lang="en-US" sz="1000" kern="1200"/>
        </a:p>
      </dsp:txBody>
      <dsp:txXfrm>
        <a:off x="3607713" y="3879081"/>
        <a:ext cx="1475136" cy="175118"/>
      </dsp:txXfrm>
    </dsp:sp>
  </dsp:spTree>
</dsp:drawing>
</file>

<file path=ppt/diagrams/layout1.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2">
  <dgm:title val=""/>
  <dgm:desc val=""/>
  <dgm:catLst>
    <dgm:cat type="process" pri="24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dgm:varLst>
    <dgm:choose name="Name0">
      <dgm:if name="Name1" func="var" arg="dir" op="equ" val="norm">
        <dgm:alg type="snake">
          <dgm:param type="grDir" val="tL"/>
          <dgm:param type="flowDir" val="col"/>
          <dgm:param type="contDir" val="revDir"/>
        </dgm:alg>
      </dgm:if>
      <dgm:else name="Name2">
        <dgm:alg type="snake">
          <dgm:param type="grDir" val="tR"/>
          <dgm:param type="flowDir" val="col"/>
          <dgm:param type="contDir" val="revDir"/>
        </dgm:alg>
      </dgm:else>
    </dgm:choose>
    <dgm:shape xmlns:r="http://schemas.openxmlformats.org/officeDocument/2006/relationships" r:blip="">
      <dgm:adjLst/>
    </dgm:shape>
    <dgm:presOf/>
    <dgm:constrLst>
      <dgm:constr type="w" for="ch" forName="firstNode" refType="w"/>
      <dgm:constr type="w" for="ch" forName="lastNode" refType="w" refFor="ch" refForName="firstNode" op="equ"/>
      <dgm:constr type="w" for="ch" forName="middleNode" refType="w" refFor="ch" refForName="firstNode" op="equ"/>
      <dgm:constr type="h" for="ch" ptType="sibTrans" refType="w" refFor="ch" refForName="middleNode" op="equ" fact="0.35"/>
      <dgm:constr type="sp" refType="w" refFor="ch" refForName="middleNode" fact="0.5"/>
      <dgm:constr type="connDist" for="des" ptType="sibTrans" op="equ"/>
      <dgm:constr type="primFontSz" for="ch" forName="firstNode" val="65"/>
      <dgm:constr type="primFontSz" for="ch" forName="lastNode" refType="primFontSz" refFor="ch" refForName="firstNode" op="equ"/>
      <dgm:constr type="primFontSz" for="des" forName="shape" val="65"/>
      <dgm:constr type="primFontSz" for="des" forName="shape" refType="primFontSz" refFor="ch" refForName="firstNode" op="lte"/>
      <dgm:constr type="primFontSz" for="des" forName="shape" refType="primFontSz" refFor="ch" refForName="lastNode" op="lte"/>
    </dgm:constrLst>
    <dgm:ruleLst/>
    <dgm:forEach name="Name3" axis="ch" ptType="node">
      <dgm:choose name="Name4">
        <dgm:if name="Name5" axis="self" ptType="node" func="pos" op="equ" val="1">
          <dgm:layoutNode name="fir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if name="Name6" axis="self" ptType="node" func="revPos" op="equ" val="1">
          <dgm:layoutNode name="last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if>
        <dgm:else name="Name7">
          <dgm:layoutNode name="middleNode">
            <dgm:alg type="composite"/>
            <dgm:shape xmlns:r="http://schemas.openxmlformats.org/officeDocument/2006/relationships" r:blip="">
              <dgm:adjLst/>
            </dgm:shape>
            <dgm:presOf/>
            <dgm:constrLst>
              <dgm:constr type="h" refType="w"/>
              <dgm:constr type="w" for="ch" forName="padding" refType="w"/>
              <dgm:constr type="h" for="ch" forName="padding" refType="h"/>
              <dgm:constr type="w" for="ch" forName="shape" refType="w" fact="0.667"/>
              <dgm:constr type="h" for="ch" forName="shape" refType="h" fact="0.667"/>
              <dgm:constr type="ctrX" for="ch" forName="shape" refType="w" fact="0.5"/>
              <dgm:constr type="ctrY" for="ch" forName="shape" refType="h" fact="0.5"/>
            </dgm:constrLst>
            <dgm:ruleLst/>
            <dgm:layoutNode name="padding">
              <dgm:alg type="sp"/>
              <dgm:shape xmlns:r="http://schemas.openxmlformats.org/officeDocument/2006/relationships" type="ellipse" r:blip="" hideGeom="1">
                <dgm:adjLst/>
              </dgm:shape>
              <dgm:presOf/>
              <dgm:constrLst/>
              <dgm:ruleLst/>
            </dgm:layoutNode>
            <dgm:layoutNode name="shap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else>
      </dgm:choose>
      <dgm:forEach name="Name8" axis="followSib" ptType="sibTrans" cnt="1">
        <dgm:layoutNode name="sibTrans">
          <dgm:choose name="Name9">
            <dgm:if name="Name10" func="var" arg="dir" op="equ" val="norm">
              <dgm:choose name="Name11">
                <dgm:if name="Name12" axis="self" ptType="sibTrans" func="pos" op="equ" val="1">
                  <dgm:alg type="conn">
                    <dgm:param type="begPts" val="auto"/>
                    <dgm:param type="endPts" val="auto"/>
                    <dgm:param type="srcNode" val="firstNode"/>
                    <dgm:param type="dstNode" val="shape"/>
                  </dgm:alg>
                </dgm:if>
                <dgm:if name="Name13" axis="self" ptType="sibTrans" func="revPos" op="equ" val="1">
                  <dgm:alg type="conn">
                    <dgm:param type="begPts" val="auto"/>
                    <dgm:param type="endPts" val="auto"/>
                    <dgm:param type="srcNode" val="shape"/>
                    <dgm:param type="dstNode" val="lastNode"/>
                  </dgm:alg>
                </dgm:if>
                <dgm:else name="Name14">
                  <dgm:alg type="conn">
                    <dgm:param type="begPts" val="auto"/>
                    <dgm:param type="endPts" val="auto"/>
                    <dgm:param type="srcNode" val="shape"/>
                    <dgm:param type="dstNode" val="shape"/>
                  </dgm:alg>
                </dgm:else>
              </dgm:choose>
            </dgm:if>
            <dgm:else name="Name15">
              <dgm:choose name="Name16">
                <dgm:if name="Name17" axis="self" ptType="sibTrans" func="pos" op="equ" val="1">
                  <dgm:alg type="conn">
                    <dgm:param type="begPts" val="auto"/>
                    <dgm:param type="endPts" val="auto"/>
                    <dgm:param type="srcNode" val="firstNode"/>
                    <dgm:param type="dstNode" val="shape"/>
                  </dgm:alg>
                </dgm:if>
                <dgm:if name="Name18" axis="self" ptType="sibTrans" func="revPos" op="equ" val="1">
                  <dgm:alg type="conn">
                    <dgm:param type="begPts" val="auto"/>
                    <dgm:param type="endPts" val="auto"/>
                    <dgm:param type="srcNode" val="shape"/>
                    <dgm:param type="dstNode" val="lastNode"/>
                  </dgm:alg>
                </dgm:if>
                <dgm:else name="Name19">
                  <dgm:alg type="conn">
                    <dgm:param type="begPts" val="auto"/>
                    <dgm:param type="endPts" val="auto"/>
                    <dgm:param type="srcNode" val="shape"/>
                    <dgm:param type="dstNode" val="shape"/>
                  </dgm:alg>
                </dgm:else>
              </dgm:choose>
            </dgm:else>
          </dgm:choose>
          <dgm:shape xmlns:r="http://schemas.openxmlformats.org/officeDocument/2006/relationships" rot="90" type="triangle" r:blip="">
            <dgm:adjLst/>
          </dgm:shape>
          <dgm:presOf axis="self"/>
          <dgm:constrLst>
            <dgm:constr type="w" refType="h"/>
            <dgm:constr type="connDist"/>
            <dgm:constr type="begPad" refType="connDist" fact="0.25"/>
            <dgm:constr type="endPad" refType="connDist" fact="0.22"/>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11/layout/ThemePictureAlternatingAccent">
  <dgm:title val="Theme Picture Alternating Accent"/>
  <dgm:desc val="Use to show a group of pictures with the first picture being the largest and on top. Additional Level 1 pictures alternate between squares and rectangles with a limit of nine Level 1 pictures. Works best with small amounts of text. Unused text does not appear, but remains available if you switch layouts."/>
  <dgm:catLst>
    <dgm:cat type="picture" pri="13750"/>
    <dgm:cat type="officeonline" pri="7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9"/>
      <dgm:chPref val="9"/>
    </dgm:varLst>
    <dgm:shape xmlns:r="http://schemas.openxmlformats.org/officeDocument/2006/relationships" r:blip="">
      <dgm:adjLst/>
    </dgm:shape>
    <dgm:choose name="Name1">
      <dgm:if name="Name2" axis="ch" ptType="node" func="cnt" op="equ" val="1">
        <dgm:alg type="composite">
          <dgm:param type="ar" val="1.62"/>
        </dgm:alg>
        <dgm:constrLst>
          <dgm:constr type="primFontSz" for="des" forName="parent1" val="65"/>
          <dgm:constr type="l" for="ch" forName="picture1" refType="w" fact="0"/>
          <dgm:constr type="t" for="ch" forName="picture1" refType="h" fact="0"/>
          <dgm:constr type="w" for="ch" forName="picture1" refType="w"/>
          <dgm:constr type="h" for="ch" forName="picture1" refType="h"/>
          <dgm:constr type="l" for="ch" forName="parent1" refType="w" fact="0"/>
          <dgm:constr type="t" for="ch" forName="parent1" refType="h" fact="0.8776"/>
          <dgm:constr type="w" for="ch" forName="parent1" refType="w"/>
          <dgm:constr type="h" for="ch" forName="parent1" refType="h" fact="0.1166"/>
        </dgm:constrLst>
      </dgm:if>
      <dgm:if name="Name3" axis="ch" ptType="node" func="cnt" op="equ" val="2">
        <dgm:alg type="composite">
          <dgm:param type="ar" val="1.0352"/>
        </dgm:alg>
        <dgm:constrLst>
          <dgm:constr type="primFontSz" for="des" forName="parent1" val="65"/>
          <dgm:constr type="primFontSz" for="des" forName="parent2" val="65"/>
          <dgm:constr type="l" for="ch" forName="picture1" refType="w" fact="0"/>
          <dgm:constr type="t" for="ch" forName="picture1" refType="h" fact="0"/>
          <dgm:constr type="w" for="ch" forName="picture1" refType="w"/>
          <dgm:constr type="h" for="ch" forName="picture1" refType="h" fact="0.639"/>
          <dgm:constr type="l" for="ch" forName="parent1" refType="w" fact="0"/>
          <dgm:constr type="t" for="ch" forName="parent1" refType="h" fact="0.5608"/>
          <dgm:constr type="w" for="ch" forName="parent1" refType="w"/>
          <dgm:constr type="h" for="ch" forName="parent1" refType="h" fact="0.0745"/>
          <dgm:constr type="l" for="ch" forName="picture2" refType="w" fact="0"/>
          <dgm:constr type="t" for="ch" forName="picture2" refType="h" fact="0.6589"/>
          <dgm:constr type="w" for="ch" forName="picture2" refType="w" fact="0.6312"/>
          <dgm:constr type="h" for="ch" forName="picture2" refType="h" fact="0.3411"/>
          <dgm:constr type="l" for="ch" forName="parent2" refType="w" fact="0"/>
          <dgm:constr type="t" for="ch" forName="parent2" refType="h" fact="0.9532"/>
          <dgm:constr type="w" for="ch" forName="parent2" refType="w" fact="0.6312"/>
          <dgm:constr type="h" for="ch" forName="parent2" refType="h" fact="0.0426"/>
        </dgm:constrLst>
      </dgm:if>
      <dgm:if name="Name4" axis="ch" ptType="node" func="cnt" op="equ" val="3">
        <dgm:alg type="composite">
          <dgm:param type="ar" val="1.0352"/>
        </dgm:alg>
        <dgm:constrLst>
          <dgm:constr type="primFontSz" for="des" forName="parent1" val="65"/>
          <dgm:constr type="primFontSz" for="des" forName="parent2" val="65"/>
          <dgm:constr type="primFontSz" for="des" forName="parent2" refType="primFontSz" refFor="des" refForName="parent1" op="lte"/>
          <dgm:constr type="primFontSz" for="des" forName="parent3" refType="primFontSz" refFor="des" refForName="parent2" op="equ"/>
          <dgm:constr type="l" for="ch" forName="picture1" refType="w" fact="0"/>
          <dgm:constr type="t" for="ch" forName="picture1" refType="h" fact="0"/>
          <dgm:constr type="w" for="ch" forName="picture1" refType="w"/>
          <dgm:constr type="h" for="ch" forName="picture1" refType="h" fact="0.639"/>
          <dgm:constr type="l" for="ch" forName="parent1" refType="w" fact="0"/>
          <dgm:constr type="t" for="ch" forName="parent1" refType="h" fact="0.5608"/>
          <dgm:constr type="w" for="ch" forName="parent1" refType="w"/>
          <dgm:constr type="h" for="ch" forName="parent1" refType="h" fact="0.0745"/>
          <dgm:constr type="l" for="ch" forName="picture2" refType="w" fact="0"/>
          <dgm:constr type="t" for="ch" forName="picture2" refType="h" fact="0.6589"/>
          <dgm:constr type="w" for="ch" forName="picture2" refType="w" fact="0.6312"/>
          <dgm:constr type="h" for="ch" forName="picture2" refType="h" fact="0.3411"/>
          <dgm:constr type="l" for="ch" forName="parent2" refType="w" fact="0"/>
          <dgm:constr type="t" for="ch" forName="parent2" refType="h" fact="0.9532"/>
          <dgm:constr type="w" for="ch" forName="parent2" refType="w" fact="0.6312"/>
          <dgm:constr type="h" for="ch" forName="parent2" refType="h" fact="0.0426"/>
          <dgm:constr type="l" for="ch" forName="picture3" refType="w" fact="0.6501"/>
          <dgm:constr type="t" for="ch" forName="picture3" refType="h" fact="0.6589"/>
          <dgm:constr type="w" for="ch" forName="picture3" refType="w" fact="0.3499"/>
          <dgm:constr type="h" for="ch" forName="picture3" refType="h" fact="0.3411"/>
          <dgm:constr type="l" for="ch" forName="parent3" refType="w" fact="0.6501"/>
          <dgm:constr type="t" for="ch" forName="parent3" refType="h" fact="0.9525"/>
          <dgm:constr type="w" for="ch" forName="parent3" refType="w" fact="0.3499"/>
          <dgm:constr type="h" for="ch" forName="parent3" refType="h" fact="0.043"/>
        </dgm:constrLst>
      </dgm:if>
      <dgm:if name="Name5" axis="ch" ptType="node" func="cnt" op="equ" val="4">
        <dgm:alg type="composite">
          <dgm:param type="ar" val="0.7603"/>
        </dgm:alg>
        <dgm:constrLst>
          <dgm:constr type="primFontSz" for="des" forName="parent1" val="65"/>
          <dgm:constr type="primFontSz" for="des" forName="parent2" val="65"/>
          <dgm:constr type="primFontSz" for="des" forName="parent2" refType="primFontSz" refFor="des" refForName="parent1" op="lte"/>
          <dgm:constr type="primFontSz" for="des" forName="parent3" refType="primFontSz" refFor="des" refForName="parent2" op="equ"/>
          <dgm:constr type="primFontSz" for="des" forName="parent4" refType="primFontSz" refFor="des" refForName="parent2" op="equ"/>
          <dgm:constr type="l" for="ch" forName="picture1" refType="w" fact="0"/>
          <dgm:constr type="t" for="ch" forName="picture1" refType="h" fact="0"/>
          <dgm:constr type="w" for="ch" forName="picture1" refType="w" fact="0.9998"/>
          <dgm:constr type="h" for="ch" forName="picture1" refType="h" fact="0.4692"/>
          <dgm:constr type="l" for="ch" forName="parent1" refType="w" fact="0"/>
          <dgm:constr type="t" for="ch" forName="parent1" refType="h" fact="0.4118"/>
          <dgm:constr type="w" for="ch" forName="parent1" refType="w" fact="0.9998"/>
          <dgm:constr type="h" for="ch" forName="parent1" refType="h" fact="0.0547"/>
          <dgm:constr type="l" for="ch" forName="picture2" refType="w" fact="0"/>
          <dgm:constr type="t" for="ch" forName="picture2" refType="h" fact="0.4839"/>
          <dgm:constr type="w" for="ch" forName="picture2" refType="w" fact="0.631"/>
          <dgm:constr type="h" for="ch" forName="picture2" refType="h" fact="0.2504"/>
          <dgm:constr type="l" for="ch" forName="parent2" refType="w" fact="0"/>
          <dgm:constr type="t" for="ch" forName="parent2" refType="h" fact="0.6999"/>
          <dgm:constr type="w" for="ch" forName="parent2" refType="w" fact="0.631"/>
          <dgm:constr type="h" for="ch" forName="parent2" refType="h" fact="0.0313"/>
          <dgm:constr type="l" for="ch" forName="picture3" refType="w" fact="0.65"/>
          <dgm:constr type="t" for="ch" forName="picture3" refType="h" fact="0.4839"/>
          <dgm:constr type="w" for="ch" forName="picture3" refType="w" fact="0.3498"/>
          <dgm:constr type="h" for="ch" forName="picture3" refType="h" fact="0.2504"/>
          <dgm:constr type="l" for="ch" forName="parent3" refType="w" fact="0.65"/>
          <dgm:constr type="t" for="ch" forName="parent3" refType="h" fact="0.6994"/>
          <dgm:constr type="w" for="ch" forName="parent3" refType="w" fact="0.3498"/>
          <dgm:constr type="h" for="ch" forName="parent3" refType="h" fact="0.0316"/>
          <dgm:constr type="l" for="ch" forName="picture4" refType="w" fact="0"/>
          <dgm:constr type="t" for="ch" forName="picture4" refType="h" fact="0.7496"/>
          <dgm:constr type="w" for="ch" forName="picture4" refType="w" fact="0.3498"/>
          <dgm:constr type="h" for="ch" forName="picture4" refType="h" fact="0.2504"/>
          <dgm:constr type="l" for="ch" forName="parent4" refType="w" fact="0"/>
          <dgm:constr type="t" for="ch" forName="parent4" refType="h" fact="0.9651"/>
          <dgm:constr type="w" for="ch" forName="parent4" refType="w" fact="0.3498"/>
          <dgm:constr type="h" for="ch" forName="parent4" refType="h" fact="0.0316"/>
        </dgm:constrLst>
      </dgm:if>
      <dgm:if name="Name6" axis="ch" ptType="node" func="cnt" op="equ" val="5">
        <dgm:alg type="composite">
          <dgm:param type="ar" val="0.7603"/>
        </dgm:alg>
        <dgm:constrLst>
          <dgm:constr type="primFontSz" for="des" forName="parent1" val="65"/>
          <dgm:constr type="primFontSz" for="des" forName="parent2" val="65"/>
          <dgm:constr type="primFontSz" for="des" forName="parent2" refType="primFontSz" refFor="des" refForName="parent1" op="lte"/>
          <dgm:constr type="primFontSz" for="des" forName="parent3" refType="primFontSz" refFor="des" refForName="parent2" op="equ"/>
          <dgm:constr type="primFontSz" for="des" forName="parent4" refType="primFontSz" refFor="des" refForName="parent2" op="equ"/>
          <dgm:constr type="primFontSz" for="des" forName="parent5" refType="primFontSz" refFor="des" refForName="parent2" op="equ"/>
          <dgm:constr type="l" for="ch" forName="picture1" refType="w" fact="0"/>
          <dgm:constr type="t" for="ch" forName="picture1" refType="h" fact="0"/>
          <dgm:constr type="w" for="ch" forName="picture1" refType="w" fact="0.9998"/>
          <dgm:constr type="h" for="ch" forName="picture1" refType="h" fact="0.4692"/>
          <dgm:constr type="l" for="ch" forName="parent1" refType="w" fact="0"/>
          <dgm:constr type="t" for="ch" forName="parent1" refType="h" fact="0.4118"/>
          <dgm:constr type="w" for="ch" forName="parent1" refType="w" fact="0.9998"/>
          <dgm:constr type="h" for="ch" forName="parent1" refType="h" fact="0.0547"/>
          <dgm:constr type="l" for="ch" forName="picture2" refType="w" fact="0"/>
          <dgm:constr type="t" for="ch" forName="picture2" refType="h" fact="0.4839"/>
          <dgm:constr type="w" for="ch" forName="picture2" refType="w" fact="0.631"/>
          <dgm:constr type="h" for="ch" forName="picture2" refType="h" fact="0.2504"/>
          <dgm:constr type="l" for="ch" forName="parent2" refType="w" fact="0"/>
          <dgm:constr type="t" for="ch" forName="parent2" refType="h" fact="0.6999"/>
          <dgm:constr type="w" for="ch" forName="parent2" refType="w" fact="0.631"/>
          <dgm:constr type="h" for="ch" forName="parent2" refType="h" fact="0.0313"/>
          <dgm:constr type="l" for="ch" forName="picture3" refType="w" fact="0.65"/>
          <dgm:constr type="t" for="ch" forName="picture3" refType="h" fact="0.4839"/>
          <dgm:constr type="w" for="ch" forName="picture3" refType="w" fact="0.3498"/>
          <dgm:constr type="h" for="ch" forName="picture3" refType="h" fact="0.2504"/>
          <dgm:constr type="l" for="ch" forName="parent3" refType="w" fact="0.65"/>
          <dgm:constr type="t" for="ch" forName="parent3" refType="h" fact="0.6994"/>
          <dgm:constr type="w" for="ch" forName="parent3" refType="w" fact="0.3498"/>
          <dgm:constr type="h" for="ch" forName="parent3" refType="h" fact="0.0316"/>
          <dgm:constr type="l" for="ch" forName="picture4" refType="w" fact="0"/>
          <dgm:constr type="t" for="ch" forName="picture4" refType="h" fact="0.7496"/>
          <dgm:constr type="w" for="ch" forName="picture4" refType="w" fact="0.3498"/>
          <dgm:constr type="h" for="ch" forName="picture4" refType="h" fact="0.2504"/>
          <dgm:constr type="l" for="ch" forName="parent4" refType="w" fact="0"/>
          <dgm:constr type="t" for="ch" forName="parent4" refType="h" fact="0.9651"/>
          <dgm:constr type="w" for="ch" forName="parent4" refType="w" fact="0.3498"/>
          <dgm:constr type="h" for="ch" forName="parent4" refType="h" fact="0.0316"/>
          <dgm:constr type="l" for="ch" forName="picture5" refType="w" fact="0.369"/>
          <dgm:constr type="t" for="ch" forName="picture5" refType="h" fact="0.7496"/>
          <dgm:constr type="w" for="ch" forName="picture5" refType="w" fact="0.631"/>
          <dgm:constr type="h" for="ch" forName="picture5" refType="h" fact="0.2504"/>
          <dgm:constr type="l" for="ch" forName="parent5" refType="w" fact="0.369"/>
          <dgm:constr type="t" for="ch" forName="parent5" refType="h" fact="0.9656"/>
          <dgm:constr type="w" for="ch" forName="parent5" refType="w" fact="0.631"/>
          <dgm:constr type="h" for="ch" forName="parent5" refType="h" fact="0.0313"/>
        </dgm:constrLst>
      </dgm:if>
      <dgm:if name="Name7" axis="ch" ptType="node" func="cnt" op="equ" val="6">
        <dgm:alg type="composite">
          <dgm:param type="ar" val="0.6012"/>
        </dgm:alg>
        <dgm:constrLst>
          <dgm:constr type="primFontSz" for="des" forName="parent1" val="65"/>
          <dgm:constr type="primFontSz" for="des" forName="parent2" val="65"/>
          <dgm:constr type="primFontSz" for="des" forName="parent2" refType="primFontSz" refFor="des" refForName="parent1" op="lte"/>
          <dgm:constr type="primFontSz" for="des" forName="parent3" refType="primFontSz" refFor="des" refForName="parent2" op="equ"/>
          <dgm:constr type="primFontSz" for="des" forName="parent4" refType="primFontSz" refFor="des" refForName="parent2" op="equ"/>
          <dgm:constr type="primFontSz" for="des" forName="parent5" refType="primFontSz" refFor="des" refForName="parent2" op="equ"/>
          <dgm:constr type="primFontSz" for="des" forName="parent6" refType="primFontSz" refFor="des" refForName="parent2" op="equ"/>
          <dgm:constr type="l" for="ch" forName="picture1" refType="w" fact="0"/>
          <dgm:constr type="t" for="ch" forName="picture1" refType="h" fact="0"/>
          <dgm:constr type="w" for="ch" forName="picture1" refType="w" fact="0.9992"/>
          <dgm:constr type="h" for="ch" forName="picture1" refType="h" fact="0.3708"/>
          <dgm:constr type="l" for="ch" forName="parent1" refType="w" fact="0"/>
          <dgm:constr type="t" for="ch" forName="parent1" refType="h" fact="0.3254"/>
          <dgm:constr type="w" for="ch" forName="parent1" refType="w" fact="0.9992"/>
          <dgm:constr type="h" for="ch" forName="parent1" refType="h" fact="0.0432"/>
          <dgm:constr type="l" for="ch" forName="picture2" refType="w" fact="0"/>
          <dgm:constr type="t" for="ch" forName="picture2" refType="h" fact="0.3824"/>
          <dgm:constr type="w" for="ch" forName="picture2" refType="w" fact="0.6307"/>
          <dgm:constr type="h" for="ch" forName="picture2" refType="h" fact="0.1979"/>
          <dgm:constr type="l" for="ch" forName="parent2" refType="w" fact="0"/>
          <dgm:constr type="t" for="ch" forName="parent2" refType="h" fact="0.5531"/>
          <dgm:constr type="w" for="ch" forName="parent2" refType="w" fact="0.6307"/>
          <dgm:constr type="h" for="ch" forName="parent2" refType="h" fact="0.0247"/>
          <dgm:constr type="l" for="ch" forName="picture3" refType="w" fact="0.6496"/>
          <dgm:constr type="t" for="ch" forName="picture3" refType="h" fact="0.3824"/>
          <dgm:constr type="w" for="ch" forName="picture3" refType="w" fact="0.3496"/>
          <dgm:constr type="h" for="ch" forName="picture3" refType="h" fact="0.1979"/>
          <dgm:constr type="l" for="ch" forName="parent3" refType="w" fact="0.6496"/>
          <dgm:constr type="t" for="ch" forName="parent3" refType="h" fact="0.5527"/>
          <dgm:constr type="w" for="ch" forName="parent3" refType="w" fact="0.3496"/>
          <dgm:constr type="h" for="ch" forName="parent3" refType="h" fact="0.025"/>
          <dgm:constr type="l" for="ch" forName="picture4" refType="w" fact="0"/>
          <dgm:constr type="t" for="ch" forName="picture4" refType="h" fact="0.5924"/>
          <dgm:constr type="w" for="ch" forName="picture4" refType="w" fact="0.3496"/>
          <dgm:constr type="h" for="ch" forName="picture4" refType="h" fact="0.1979"/>
          <dgm:constr type="l" for="ch" forName="parent4" refType="w" fact="0"/>
          <dgm:constr type="t" for="ch" forName="parent4" refType="h" fact="0.7627"/>
          <dgm:constr type="w" for="ch" forName="parent4" refType="w" fact="0.3496"/>
          <dgm:constr type="h" for="ch" forName="parent4" refType="h" fact="0.025"/>
          <dgm:constr type="l" for="ch" forName="picture5" refType="w" fact="0.3688"/>
          <dgm:constr type="t" for="ch" forName="picture5" refType="h" fact="0.5924"/>
          <dgm:constr type="w" for="ch" forName="picture5" refType="w" fact="0.6307"/>
          <dgm:constr type="h" for="ch" forName="picture5" refType="h" fact="0.1979"/>
          <dgm:constr type="l" for="ch" forName="parent5" refType="w" fact="0.3688"/>
          <dgm:constr type="t" for="ch" forName="parent5" refType="h" fact="0.7631"/>
          <dgm:constr type="w" for="ch" forName="parent5" refType="w" fact="0.6307"/>
          <dgm:constr type="h" for="ch" forName="parent5" refType="h" fact="0.0247"/>
          <dgm:constr type="l" for="ch" forName="picture6" refType="w" fact="0"/>
          <dgm:constr type="t" for="ch" forName="picture6" refType="h" fact="0.8021"/>
          <dgm:constr type="w" for="ch" forName="picture6" refType="w" fact="0.6307"/>
          <dgm:constr type="h" for="ch" forName="picture6" refType="h" fact="0.1979"/>
          <dgm:constr type="l" for="ch" forName="parent6" refType="w" fact="0"/>
          <dgm:constr type="t" for="ch" forName="parent6" refType="h" fact="0.9728"/>
          <dgm:constr type="w" for="ch" forName="parent6" refType="w" fact="0.6307"/>
          <dgm:constr type="h" for="ch" forName="parent6" refType="h" fact="0.0247"/>
        </dgm:constrLst>
      </dgm:if>
      <dgm:if name="Name8" axis="ch" ptType="node" func="cnt" op="equ" val="7">
        <dgm:alg type="composite">
          <dgm:param type="ar" val="0.6012"/>
        </dgm:alg>
        <dgm:constrLst>
          <dgm:constr type="primFontSz" for="des" forName="parent1" val="65"/>
          <dgm:constr type="primFontSz" for="des" forName="parent2" val="65"/>
          <dgm:constr type="primFontSz" for="des" forName="parent2" refType="primFontSz" refFor="des" refForName="parent1" op="lte"/>
          <dgm:constr type="primFontSz" for="des" forName="parent3" refType="primFontSz" refFor="des" refForName="parent2" op="equ"/>
          <dgm:constr type="primFontSz" for="des" forName="parent4" refType="primFontSz" refFor="des" refForName="parent2" op="equ"/>
          <dgm:constr type="primFontSz" for="des" forName="parent5" refType="primFontSz" refFor="des" refForName="parent2" op="equ"/>
          <dgm:constr type="primFontSz" for="des" forName="parent6" refType="primFontSz" refFor="des" refForName="parent2" op="equ"/>
          <dgm:constr type="primFontSz" for="des" forName="parent7" refType="primFontSz" refFor="des" refForName="parent2" op="equ"/>
          <dgm:constr type="l" for="ch" forName="picture1" refType="w" fact="0"/>
          <dgm:constr type="t" for="ch" forName="picture1" refType="h" fact="0"/>
          <dgm:constr type="w" for="ch" forName="picture1" refType="w" fact="0.9992"/>
          <dgm:constr type="h" for="ch" forName="picture1" refType="h" fact="0.3708"/>
          <dgm:constr type="l" for="ch" forName="parent1" refType="w" fact="0"/>
          <dgm:constr type="t" for="ch" forName="parent1" refType="h" fact="0.3254"/>
          <dgm:constr type="w" for="ch" forName="parent1" refType="w" fact="0.9992"/>
          <dgm:constr type="h" for="ch" forName="parent1" refType="h" fact="0.0432"/>
          <dgm:constr type="l" for="ch" forName="picture2" refType="w" fact="0"/>
          <dgm:constr type="t" for="ch" forName="picture2" refType="h" fact="0.3824"/>
          <dgm:constr type="w" for="ch" forName="picture2" refType="w" fact="0.6307"/>
          <dgm:constr type="h" for="ch" forName="picture2" refType="h" fact="0.1979"/>
          <dgm:constr type="l" for="ch" forName="parent2" refType="w" fact="0"/>
          <dgm:constr type="t" for="ch" forName="parent2" refType="h" fact="0.5531"/>
          <dgm:constr type="w" for="ch" forName="parent2" refType="w" fact="0.6307"/>
          <dgm:constr type="h" for="ch" forName="parent2" refType="h" fact="0.0247"/>
          <dgm:constr type="l" for="ch" forName="picture3" refType="w" fact="0.6496"/>
          <dgm:constr type="t" for="ch" forName="picture3" refType="h" fact="0.3824"/>
          <dgm:constr type="w" for="ch" forName="picture3" refType="w" fact="0.3496"/>
          <dgm:constr type="h" for="ch" forName="picture3" refType="h" fact="0.1979"/>
          <dgm:constr type="l" for="ch" forName="parent3" refType="w" fact="0.6496"/>
          <dgm:constr type="t" for="ch" forName="parent3" refType="h" fact="0.5527"/>
          <dgm:constr type="w" for="ch" forName="parent3" refType="w" fact="0.3496"/>
          <dgm:constr type="h" for="ch" forName="parent3" refType="h" fact="0.025"/>
          <dgm:constr type="l" for="ch" forName="picture4" refType="w" fact="0"/>
          <dgm:constr type="t" for="ch" forName="picture4" refType="h" fact="0.5924"/>
          <dgm:constr type="w" for="ch" forName="picture4" refType="w" fact="0.3496"/>
          <dgm:constr type="h" for="ch" forName="picture4" refType="h" fact="0.1979"/>
          <dgm:constr type="l" for="ch" forName="parent4" refType="w" fact="0"/>
          <dgm:constr type="t" for="ch" forName="parent4" refType="h" fact="0.7627"/>
          <dgm:constr type="w" for="ch" forName="parent4" refType="w" fact="0.3496"/>
          <dgm:constr type="h" for="ch" forName="parent4" refType="h" fact="0.025"/>
          <dgm:constr type="l" for="ch" forName="picture5" refType="w" fact="0.3688"/>
          <dgm:constr type="t" for="ch" forName="picture5" refType="h" fact="0.5924"/>
          <dgm:constr type="w" for="ch" forName="picture5" refType="w" fact="0.6307"/>
          <dgm:constr type="h" for="ch" forName="picture5" refType="h" fact="0.1979"/>
          <dgm:constr type="l" for="ch" forName="parent5" refType="w" fact="0.3688"/>
          <dgm:constr type="t" for="ch" forName="parent5" refType="h" fact="0.7631"/>
          <dgm:constr type="w" for="ch" forName="parent5" refType="w" fact="0.6307"/>
          <dgm:constr type="h" for="ch" forName="parent5" refType="h" fact="0.0247"/>
          <dgm:constr type="l" for="ch" forName="picture6" refType="w" fact="0"/>
          <dgm:constr type="t" for="ch" forName="picture6" refType="h" fact="0.8021"/>
          <dgm:constr type="w" for="ch" forName="picture6" refType="w" fact="0.6307"/>
          <dgm:constr type="h" for="ch" forName="picture6" refType="h" fact="0.1979"/>
          <dgm:constr type="l" for="ch" forName="parent6" refType="w" fact="0"/>
          <dgm:constr type="t" for="ch" forName="parent6" refType="h" fact="0.9728"/>
          <dgm:constr type="w" for="ch" forName="parent6" refType="w" fact="0.6307"/>
          <dgm:constr type="h" for="ch" forName="parent6" refType="h" fact="0.0247"/>
          <dgm:constr type="l" for="ch" forName="picture7" refType="w" fact="0.6504"/>
          <dgm:constr type="t" for="ch" forName="picture7" refType="h" fact="0.8021"/>
          <dgm:constr type="w" for="ch" forName="picture7" refType="w" fact="0.3496"/>
          <dgm:constr type="h" for="ch" forName="picture7" refType="h" fact="0.1979"/>
          <dgm:constr type="l" for="ch" forName="parent7" refType="w" fact="0.6504"/>
          <dgm:constr type="t" for="ch" forName="parent7" refType="h" fact="0.9724"/>
          <dgm:constr type="w" for="ch" forName="parent7" refType="w" fact="0.3496"/>
          <dgm:constr type="h" for="ch" forName="parent7" refType="h" fact="0.025"/>
        </dgm:constrLst>
      </dgm:if>
      <dgm:if name="Name9" axis="ch" ptType="node" func="cnt" op="equ" val="8">
        <dgm:alg type="composite">
          <dgm:param type="ar" val="0.4976"/>
        </dgm:alg>
        <dgm:constrLst>
          <dgm:constr type="primFontSz" for="des" forName="parent1" val="65"/>
          <dgm:constr type="primFontSz" for="des" forName="parent2" val="65"/>
          <dgm:constr type="primFontSz" for="des" forName="parent2" refType="primFontSz" refFor="des" refForName="parent1" op="lte"/>
          <dgm:constr type="primFontSz" for="des" forName="parent3" refType="primFontSz" refFor="des" refForName="parent2" op="equ"/>
          <dgm:constr type="primFontSz" for="des" forName="parent4" refType="primFontSz" refFor="des" refForName="parent2" op="equ"/>
          <dgm:constr type="primFontSz" for="des" forName="parent5" refType="primFontSz" refFor="des" refForName="parent2" op="equ"/>
          <dgm:constr type="primFontSz" for="des" forName="parent6" refType="primFontSz" refFor="des" refForName="parent2" op="equ"/>
          <dgm:constr type="primFontSz" for="des" forName="parent7" refType="primFontSz" refFor="des" refForName="parent2" op="equ"/>
          <dgm:constr type="primFontSz" for="des" forName="parent8" refType="primFontSz" refFor="des" refForName="parent2" op="equ"/>
          <dgm:constr type="l" for="ch" forName="picture1" refType="w" fact="0"/>
          <dgm:constr type="t" for="ch" forName="picture1" refType="h" fact="0"/>
          <dgm:constr type="w" for="ch" forName="picture1" refType="w" fact="0.9992"/>
          <dgm:constr type="h" for="ch" forName="picture1" refType="h" fact="0.3069"/>
          <dgm:constr type="l" for="ch" forName="parent1" refType="w" fact="0"/>
          <dgm:constr type="t" for="ch" forName="parent1" refType="h" fact="0.2693"/>
          <dgm:constr type="w" for="ch" forName="parent1" refType="w" fact="0.9992"/>
          <dgm:constr type="h" for="ch" forName="parent1" refType="h" fact="0.0358"/>
          <dgm:constr type="l" for="ch" forName="picture2" refType="w" fact="0"/>
          <dgm:constr type="t" for="ch" forName="picture2" refType="h" fact="0.3165"/>
          <dgm:constr type="w" for="ch" forName="picture2" refType="w" fact="0.6307"/>
          <dgm:constr type="h" for="ch" forName="picture2" refType="h" fact="0.1638"/>
          <dgm:constr type="l" for="ch" forName="parent2" refType="w" fact="0"/>
          <dgm:constr type="t" for="ch" forName="parent2" refType="h" fact="0.4578"/>
          <dgm:constr type="w" for="ch" forName="parent2" refType="w" fact="0.6307"/>
          <dgm:constr type="h" for="ch" forName="parent2" refType="h" fact="0.0205"/>
          <dgm:constr type="l" for="ch" forName="picture3" refType="w" fact="0.6496"/>
          <dgm:constr type="t" for="ch" forName="picture3" refType="h" fact="0.3165"/>
          <dgm:constr type="w" for="ch" forName="picture3" refType="w" fact="0.3496"/>
          <dgm:constr type="h" for="ch" forName="picture3" refType="h" fact="0.1638"/>
          <dgm:constr type="l" for="ch" forName="parent3" refType="w" fact="0.6496"/>
          <dgm:constr type="t" for="ch" forName="parent3" refType="h" fact="0.4575"/>
          <dgm:constr type="w" for="ch" forName="parent3" refType="w" fact="0.3496"/>
          <dgm:constr type="h" for="ch" forName="parent3" refType="h" fact="0.0207"/>
          <dgm:constr type="l" for="ch" forName="picture5" refType="w" fact="0.3688"/>
          <dgm:constr type="t" for="ch" forName="picture5" refType="h" fact="0.4903"/>
          <dgm:constr type="w" for="ch" forName="picture5" refType="w" fact="0.6307"/>
          <dgm:constr type="h" for="ch" forName="picture5" refType="h" fact="0.1638"/>
          <dgm:constr type="l" for="ch" forName="parent5" refType="w" fact="0.3688"/>
          <dgm:constr type="t" for="ch" forName="parent5" refType="h" fact="0.6316"/>
          <dgm:constr type="w" for="ch" forName="parent5" refType="w" fact="0.6307"/>
          <dgm:constr type="h" for="ch" forName="parent5" refType="h" fact="0.0205"/>
          <dgm:constr type="l" for="ch" forName="picture4" refType="w" fact="0"/>
          <dgm:constr type="t" for="ch" forName="picture4" refType="h" fact="0.4903"/>
          <dgm:constr type="w" for="ch" forName="picture4" refType="w" fact="0.3496"/>
          <dgm:constr type="h" for="ch" forName="picture4" refType="h" fact="0.1638"/>
          <dgm:constr type="l" for="ch" forName="parent4" refType="w" fact="0"/>
          <dgm:constr type="t" for="ch" forName="parent4" refType="h" fact="0.6313"/>
          <dgm:constr type="w" for="ch" forName="parent4" refType="w" fact="0.3496"/>
          <dgm:constr type="h" for="ch" forName="parent4" refType="h" fact="0.0207"/>
          <dgm:constr type="l" for="ch" forName="picture6" refType="w" fact="0"/>
          <dgm:constr type="t" for="ch" forName="picture6" refType="h" fact="0.6638"/>
          <dgm:constr type="w" for="ch" forName="picture6" refType="w" fact="0.6307"/>
          <dgm:constr type="h" for="ch" forName="picture6" refType="h" fact="0.1638"/>
          <dgm:constr type="l" for="ch" forName="parent6" refType="w" fact="0"/>
          <dgm:constr type="t" for="ch" forName="parent6" refType="h" fact="0.8051"/>
          <dgm:constr type="w" for="ch" forName="parent6" refType="w" fact="0.6307"/>
          <dgm:constr type="h" for="ch" forName="parent6" refType="h" fact="0.0205"/>
          <dgm:constr type="l" for="ch" forName="picture7" refType="w" fact="0.6504"/>
          <dgm:constr type="t" for="ch" forName="picture7" refType="h" fact="0.6638"/>
          <dgm:constr type="w" for="ch" forName="picture7" refType="w" fact="0.3496"/>
          <dgm:constr type="h" for="ch" forName="picture7" refType="h" fact="0.1638"/>
          <dgm:constr type="l" for="ch" forName="parent7" refType="w" fact="0.6504"/>
          <dgm:constr type="t" for="ch" forName="parent7" refType="h" fact="0.8048"/>
          <dgm:constr type="w" for="ch" forName="parent7" refType="w" fact="0.3496"/>
          <dgm:constr type="h" for="ch" forName="parent7" refType="h" fact="0.0207"/>
          <dgm:constr type="l" for="ch" forName="picture8" refType="w" fact="0"/>
          <dgm:constr type="t" for="ch" forName="picture8" refType="h" fact="0.8362"/>
          <dgm:constr type="w" for="ch" forName="picture8" refType="w" fact="0.3496"/>
          <dgm:constr type="h" for="ch" forName="picture8" refType="h" fact="0.1638"/>
          <dgm:constr type="l" for="ch" forName="parent8" refType="w" fact="0"/>
          <dgm:constr type="t" for="ch" forName="parent8" refType="h" fact="0.9772"/>
          <dgm:constr type="w" for="ch" forName="parent8" refType="w" fact="0.3496"/>
          <dgm:constr type="h" for="ch" forName="parent8" refType="h" fact="0.0207"/>
        </dgm:constrLst>
      </dgm:if>
      <dgm:else name="Name10">
        <dgm:alg type="composite">
          <dgm:param type="ar" val="0.4976"/>
        </dgm:alg>
        <dgm:constrLst>
          <dgm:constr type="primFontSz" for="des" forName="parent1" val="65"/>
          <dgm:constr type="primFontSz" for="des" forName="parent2" val="65"/>
          <dgm:constr type="primFontSz" for="des" forName="parent2" refType="primFontSz" refFor="des" refForName="parent1" op="lte"/>
          <dgm:constr type="primFontSz" for="des" forName="parent3" refType="primFontSz" refFor="des" refForName="parent2" op="equ"/>
          <dgm:constr type="primFontSz" for="des" forName="parent4" refType="primFontSz" refFor="des" refForName="parent2" op="equ"/>
          <dgm:constr type="primFontSz" for="des" forName="parent5" refType="primFontSz" refFor="des" refForName="parent2" op="equ"/>
          <dgm:constr type="primFontSz" for="des" forName="parent6" refType="primFontSz" refFor="des" refForName="parent2" op="equ"/>
          <dgm:constr type="primFontSz" for="des" forName="parent7" refType="primFontSz" refFor="des" refForName="parent2" op="equ"/>
          <dgm:constr type="primFontSz" for="des" forName="parent8" refType="primFontSz" refFor="des" refForName="parent2" op="equ"/>
          <dgm:constr type="primFontSz" for="des" forName="parent9" refType="primFontSz" refFor="des" refForName="parent2" op="equ"/>
          <dgm:constr type="l" for="ch" forName="picture1" refType="w" fact="0"/>
          <dgm:constr type="t" for="ch" forName="picture1" refType="h" fact="0"/>
          <dgm:constr type="w" for="ch" forName="picture1" refType="w" fact="0.9992"/>
          <dgm:constr type="h" for="ch" forName="picture1" refType="h" fact="0.3069"/>
          <dgm:constr type="l" for="ch" forName="parent1" refType="w" fact="0"/>
          <dgm:constr type="t" for="ch" forName="parent1" refType="h" fact="0.2693"/>
          <dgm:constr type="w" for="ch" forName="parent1" refType="w" fact="0.9992"/>
          <dgm:constr type="h" for="ch" forName="parent1" refType="h" fact="0.0358"/>
          <dgm:constr type="l" for="ch" forName="picture2" refType="w" fact="0"/>
          <dgm:constr type="t" for="ch" forName="picture2" refType="h" fact="0.3165"/>
          <dgm:constr type="w" for="ch" forName="picture2" refType="w" fact="0.6307"/>
          <dgm:constr type="h" for="ch" forName="picture2" refType="h" fact="0.1638"/>
          <dgm:constr type="l" for="ch" forName="parent2" refType="w" fact="0"/>
          <dgm:constr type="t" for="ch" forName="parent2" refType="h" fact="0.4578"/>
          <dgm:constr type="w" for="ch" forName="parent2" refType="w" fact="0.6307"/>
          <dgm:constr type="h" for="ch" forName="parent2" refType="h" fact="0.0205"/>
          <dgm:constr type="l" for="ch" forName="picture3" refType="w" fact="0.6496"/>
          <dgm:constr type="t" for="ch" forName="picture3" refType="h" fact="0.3165"/>
          <dgm:constr type="w" for="ch" forName="picture3" refType="w" fact="0.3496"/>
          <dgm:constr type="h" for="ch" forName="picture3" refType="h" fact="0.1638"/>
          <dgm:constr type="l" for="ch" forName="parent3" refType="w" fact="0.6496"/>
          <dgm:constr type="t" for="ch" forName="parent3" refType="h" fact="0.4575"/>
          <dgm:constr type="w" for="ch" forName="parent3" refType="w" fact="0.3496"/>
          <dgm:constr type="h" for="ch" forName="parent3" refType="h" fact="0.0207"/>
          <dgm:constr type="l" for="ch" forName="picture5" refType="w" fact="0.3688"/>
          <dgm:constr type="t" for="ch" forName="picture5" refType="h" fact="0.4903"/>
          <dgm:constr type="w" for="ch" forName="picture5" refType="w" fact="0.6307"/>
          <dgm:constr type="h" for="ch" forName="picture5" refType="h" fact="0.1638"/>
          <dgm:constr type="l" for="ch" forName="parent5" refType="w" fact="0.3688"/>
          <dgm:constr type="t" for="ch" forName="parent5" refType="h" fact="0.6316"/>
          <dgm:constr type="w" for="ch" forName="parent5" refType="w" fact="0.6307"/>
          <dgm:constr type="h" for="ch" forName="parent5" refType="h" fact="0.0205"/>
          <dgm:constr type="l" for="ch" forName="picture4" refType="w" fact="0"/>
          <dgm:constr type="t" for="ch" forName="picture4" refType="h" fact="0.4903"/>
          <dgm:constr type="w" for="ch" forName="picture4" refType="w" fact="0.3496"/>
          <dgm:constr type="h" for="ch" forName="picture4" refType="h" fact="0.1638"/>
          <dgm:constr type="l" for="ch" forName="parent4" refType="w" fact="0"/>
          <dgm:constr type="t" for="ch" forName="parent4" refType="h" fact="0.6313"/>
          <dgm:constr type="w" for="ch" forName="parent4" refType="w" fact="0.3496"/>
          <dgm:constr type="h" for="ch" forName="parent4" refType="h" fact="0.0207"/>
          <dgm:constr type="l" for="ch" forName="picture6" refType="w" fact="0"/>
          <dgm:constr type="t" for="ch" forName="picture6" refType="h" fact="0.6638"/>
          <dgm:constr type="w" for="ch" forName="picture6" refType="w" fact="0.6307"/>
          <dgm:constr type="h" for="ch" forName="picture6" refType="h" fact="0.1638"/>
          <dgm:constr type="l" for="ch" forName="parent6" refType="w" fact="0"/>
          <dgm:constr type="t" for="ch" forName="parent6" refType="h" fact="0.8051"/>
          <dgm:constr type="w" for="ch" forName="parent6" refType="w" fact="0.6307"/>
          <dgm:constr type="h" for="ch" forName="parent6" refType="h" fact="0.0205"/>
          <dgm:constr type="l" for="ch" forName="picture7" refType="w" fact="0.6504"/>
          <dgm:constr type="t" for="ch" forName="picture7" refType="h" fact="0.6638"/>
          <dgm:constr type="w" for="ch" forName="picture7" refType="w" fact="0.3496"/>
          <dgm:constr type="h" for="ch" forName="picture7" refType="h" fact="0.1638"/>
          <dgm:constr type="l" for="ch" forName="parent7" refType="w" fact="0.6504"/>
          <dgm:constr type="t" for="ch" forName="parent7" refType="h" fact="0.8048"/>
          <dgm:constr type="w" for="ch" forName="parent7" refType="w" fact="0.3496"/>
          <dgm:constr type="h" for="ch" forName="parent7" refType="h" fact="0.0207"/>
          <dgm:constr type="l" for="ch" forName="picture8" refType="w" fact="0"/>
          <dgm:constr type="t" for="ch" forName="picture8" refType="h" fact="0.8362"/>
          <dgm:constr type="w" for="ch" forName="picture8" refType="w" fact="0.3496"/>
          <dgm:constr type="h" for="ch" forName="picture8" refType="h" fact="0.1638"/>
          <dgm:constr type="l" for="ch" forName="parent8" refType="w" fact="0"/>
          <dgm:constr type="t" for="ch" forName="parent8" refType="h" fact="0.9772"/>
          <dgm:constr type="w" for="ch" forName="parent8" refType="w" fact="0.3496"/>
          <dgm:constr type="h" for="ch" forName="parent8" refType="h" fact="0.0207"/>
          <dgm:constr type="l" for="ch" forName="picture9" refType="w" fact="0.3689"/>
          <dgm:constr type="t" for="ch" forName="picture9" refType="h" fact="0.8362"/>
          <dgm:constr type="w" for="ch" forName="picture9" refType="w" fact="0.6307"/>
          <dgm:constr type="h" for="ch" forName="picture9" refType="h" fact="0.1638"/>
          <dgm:constr type="l" for="ch" forName="parent9" refType="w" fact="0.3689"/>
          <dgm:constr type="t" for="ch" forName="parent9" refType="h" fact="0.9775"/>
          <dgm:constr type="w" for="ch" forName="parent9" refType="w" fact="0.6307"/>
          <dgm:constr type="h" for="ch" forName="parent9" refType="h" fact="0.0205"/>
        </dgm:constrLst>
      </dgm:else>
    </dgm:choose>
    <dgm:forEach name="Name11" axis="ch" ptType="node" cnt="1">
      <dgm:layoutNode name="picture1">
        <dgm:alg type="sp"/>
        <dgm:shape xmlns:r="http://schemas.openxmlformats.org/officeDocument/2006/relationships" r:blip="">
          <dgm:adjLst/>
        </dgm:shape>
        <dgm:presOf/>
        <dgm:forEach name="Name12" ref="pictureWrapper"/>
      </dgm:layoutNode>
      <dgm:layoutNode name="parent1">
        <dgm:varLst>
          <dgm:chMax val="0"/>
          <dgm:chPref val="0"/>
          <dgm:bulletEnabled val="1"/>
        </dgm:varLst>
        <dgm:alg type="tx">
          <dgm:param type="parTxLTRAlign" val="l"/>
          <dgm:param type="parTxRTLAlign" val="l"/>
          <dgm:param type="txAnchorVert" val="b"/>
          <dgm:param type="txAnchorVertCh" val="b"/>
        </dgm:alg>
        <dgm:shape xmlns:r="http://schemas.openxmlformats.org/officeDocument/2006/relationships" type="rect" r:blip="" hideGeom="1">
          <dgm:adjLst/>
        </dgm:shape>
        <dgm:presOf axis="desOrSelf" ptType="node"/>
        <dgm:constrLst>
          <dgm:constr type="lMarg" refType="primFontSz" fact="0.3"/>
          <dgm:constr type="rMarg" refType="primFontSz" fact="0.3"/>
          <dgm:constr type="tMarg" refType="primFontSz" fact="0.1"/>
          <dgm:constr type="bMarg" refType="primFontSz" fact="0.1"/>
        </dgm:constrLst>
        <dgm:ruleLst>
          <dgm:rule type="primFontSz" val="5" fact="NaN" max="NaN"/>
        </dgm:ruleLst>
      </dgm:layoutNode>
    </dgm:forEach>
    <dgm:forEach name="Name13" axis="ch" ptType="node" st="2" cnt="1">
      <dgm:layoutNode name="picture2">
        <dgm:alg type="sp"/>
        <dgm:shape xmlns:r="http://schemas.openxmlformats.org/officeDocument/2006/relationships" r:blip="">
          <dgm:adjLst/>
        </dgm:shape>
        <dgm:presOf/>
        <dgm:forEach name="Name14" ref="pictureWrapper"/>
      </dgm:layoutNode>
      <dgm:layoutNode name="parent2">
        <dgm:varLst>
          <dgm:chMax val="0"/>
          <dgm:chPref val="0"/>
          <dgm:bulletEnabled val="1"/>
        </dgm:varLst>
        <dgm:alg type="tx">
          <dgm:param type="parTxLTRAlign" val="l"/>
          <dgm:param type="parTxRTLAlign" val="l"/>
          <dgm:param type="txAnchorVert" val="b"/>
          <dgm:param type="txAnchorVertCh" val="b"/>
        </dgm:alg>
        <dgm:shape xmlns:r="http://schemas.openxmlformats.org/officeDocument/2006/relationships" type="rect" r:blip="" hideGeom="1">
          <dgm:adjLst/>
        </dgm:shape>
        <dgm:presOf axis="desOrSelf" ptType="node"/>
        <dgm:constrLst>
          <dgm:constr type="lMarg" refType="primFontSz" fact="0.3"/>
          <dgm:constr type="rMarg" refType="primFontSz" fact="0.3"/>
          <dgm:constr type="tMarg" refType="primFontSz" fact="0.1"/>
          <dgm:constr type="bMarg" refType="primFontSz" fact="0.1"/>
        </dgm:constrLst>
        <dgm:ruleLst>
          <dgm:rule type="primFontSz" val="5" fact="NaN" max="NaN"/>
        </dgm:ruleLst>
      </dgm:layoutNode>
    </dgm:forEach>
    <dgm:forEach name="Name15" axis="ch" ptType="node" st="3" cnt="1">
      <dgm:layoutNode name="picture3">
        <dgm:alg type="sp"/>
        <dgm:shape xmlns:r="http://schemas.openxmlformats.org/officeDocument/2006/relationships" r:blip="">
          <dgm:adjLst/>
        </dgm:shape>
        <dgm:presOf/>
        <dgm:forEach name="Name16" ref="pictureWrapper"/>
      </dgm:layoutNode>
      <dgm:layoutNode name="parent3">
        <dgm:varLst>
          <dgm:chMax val="0"/>
          <dgm:chPref val="0"/>
          <dgm:bulletEnabled val="1"/>
        </dgm:varLst>
        <dgm:alg type="tx">
          <dgm:param type="parTxLTRAlign" val="r"/>
          <dgm:param type="parTxRTLAlign" val="r"/>
          <dgm:param type="txAnchorVert" val="b"/>
          <dgm:param type="txAnchorVertCh" val="b"/>
        </dgm:alg>
        <dgm:shape xmlns:r="http://schemas.openxmlformats.org/officeDocument/2006/relationships" type="rect" r:blip="" hideGeom="1">
          <dgm:adjLst/>
        </dgm:shape>
        <dgm:presOf axis="desOrSelf" ptType="node"/>
        <dgm:constrLst>
          <dgm:constr type="lMarg" refType="primFontSz" fact="0.3"/>
          <dgm:constr type="rMarg" refType="primFontSz" fact="0.3"/>
          <dgm:constr type="tMarg" refType="primFontSz" fact="0.1"/>
          <dgm:constr type="bMarg" refType="primFontSz" fact="0.1"/>
        </dgm:constrLst>
        <dgm:ruleLst>
          <dgm:rule type="primFontSz" val="5" fact="NaN" max="NaN"/>
        </dgm:ruleLst>
      </dgm:layoutNode>
    </dgm:forEach>
    <dgm:forEach name="Name17" axis="ch" ptType="node" st="4" cnt="1">
      <dgm:layoutNode name="picture4">
        <dgm:alg type="sp"/>
        <dgm:shape xmlns:r="http://schemas.openxmlformats.org/officeDocument/2006/relationships" r:blip="">
          <dgm:adjLst/>
        </dgm:shape>
        <dgm:presOf/>
        <dgm:forEach name="Name18" ref="pictureWrapper"/>
      </dgm:layoutNode>
      <dgm:layoutNode name="parent4">
        <dgm:varLst>
          <dgm:chMax val="0"/>
          <dgm:chPref val="0"/>
          <dgm:bulletEnabled val="1"/>
        </dgm:varLst>
        <dgm:alg type="tx">
          <dgm:param type="parTxLTRAlign" val="l"/>
          <dgm:param type="parTxRTLAlign" val="l"/>
          <dgm:param type="txAnchorVert" val="b"/>
          <dgm:param type="txAnchorVertCh" val="b"/>
        </dgm:alg>
        <dgm:shape xmlns:r="http://schemas.openxmlformats.org/officeDocument/2006/relationships" type="rect" r:blip="" hideGeom="1">
          <dgm:adjLst/>
        </dgm:shape>
        <dgm:presOf axis="desOrSelf" ptType="node"/>
        <dgm:constrLst>
          <dgm:constr type="lMarg" refType="primFontSz" fact="0.3"/>
          <dgm:constr type="rMarg" refType="primFontSz" fact="0.3"/>
          <dgm:constr type="tMarg" refType="primFontSz" fact="0.1"/>
          <dgm:constr type="bMarg" refType="primFontSz" fact="0.1"/>
        </dgm:constrLst>
        <dgm:ruleLst>
          <dgm:rule type="primFontSz" val="5" fact="NaN" max="NaN"/>
        </dgm:ruleLst>
      </dgm:layoutNode>
    </dgm:forEach>
    <dgm:forEach name="Name19" axis="ch" ptType="node" st="5" cnt="1">
      <dgm:layoutNode name="picture5">
        <dgm:alg type="sp"/>
        <dgm:shape xmlns:r="http://schemas.openxmlformats.org/officeDocument/2006/relationships" r:blip="">
          <dgm:adjLst/>
        </dgm:shape>
        <dgm:presOf/>
        <dgm:forEach name="Name20" ref="pictureWrapper"/>
      </dgm:layoutNode>
      <dgm:layoutNode name="parent5">
        <dgm:varLst>
          <dgm:chMax val="0"/>
          <dgm:chPref val="0"/>
          <dgm:bulletEnabled val="1"/>
        </dgm:varLst>
        <dgm:alg type="tx">
          <dgm:param type="parTxLTRAlign" val="r"/>
          <dgm:param type="parTxRTLAlign" val="r"/>
          <dgm:param type="txAnchorVert" val="b"/>
          <dgm:param type="txAnchorVertCh" val="b"/>
        </dgm:alg>
        <dgm:shape xmlns:r="http://schemas.openxmlformats.org/officeDocument/2006/relationships" type="rect" r:blip="" hideGeom="1">
          <dgm:adjLst/>
        </dgm:shape>
        <dgm:presOf axis="desOrSelf" ptType="node"/>
        <dgm:constrLst>
          <dgm:constr type="lMarg" refType="primFontSz" fact="0.3"/>
          <dgm:constr type="rMarg" refType="primFontSz" fact="0.3"/>
          <dgm:constr type="tMarg" refType="primFontSz" fact="0.1"/>
          <dgm:constr type="bMarg" refType="primFontSz" fact="0.1"/>
        </dgm:constrLst>
        <dgm:ruleLst>
          <dgm:rule type="primFontSz" val="5" fact="NaN" max="NaN"/>
        </dgm:ruleLst>
      </dgm:layoutNode>
    </dgm:forEach>
    <dgm:forEach name="Name21" axis="ch" ptType="node" st="6" cnt="1">
      <dgm:layoutNode name="picture6">
        <dgm:alg type="sp"/>
        <dgm:shape xmlns:r="http://schemas.openxmlformats.org/officeDocument/2006/relationships" r:blip="">
          <dgm:adjLst/>
        </dgm:shape>
        <dgm:presOf/>
        <dgm:forEach name="Name22" ref="pictureWrapper"/>
      </dgm:layoutNode>
      <dgm:layoutNode name="parent6">
        <dgm:varLst>
          <dgm:chMax val="0"/>
          <dgm:chPref val="0"/>
          <dgm:bulletEnabled val="1"/>
        </dgm:varLst>
        <dgm:alg type="tx">
          <dgm:param type="parTxLTRAlign" val="l"/>
          <dgm:param type="parTxRTLAlign" val="l"/>
          <dgm:param type="txAnchorVert" val="b"/>
          <dgm:param type="txAnchorVertCh" val="b"/>
        </dgm:alg>
        <dgm:shape xmlns:r="http://schemas.openxmlformats.org/officeDocument/2006/relationships" type="rect" r:blip="" hideGeom="1">
          <dgm:adjLst/>
        </dgm:shape>
        <dgm:presOf axis="desOrSelf" ptType="node"/>
        <dgm:constrLst>
          <dgm:constr type="lMarg" refType="primFontSz" fact="0.3"/>
          <dgm:constr type="rMarg" refType="primFontSz" fact="0.3"/>
          <dgm:constr type="tMarg" refType="primFontSz" fact="0.1"/>
          <dgm:constr type="bMarg" refType="primFontSz" fact="0.1"/>
        </dgm:constrLst>
        <dgm:ruleLst>
          <dgm:rule type="primFontSz" val="5" fact="NaN" max="NaN"/>
        </dgm:ruleLst>
      </dgm:layoutNode>
    </dgm:forEach>
    <dgm:forEach name="Name23" axis="ch" ptType="node" st="7" cnt="1">
      <dgm:layoutNode name="picture7">
        <dgm:alg type="sp"/>
        <dgm:shape xmlns:r="http://schemas.openxmlformats.org/officeDocument/2006/relationships" r:blip="">
          <dgm:adjLst/>
        </dgm:shape>
        <dgm:presOf/>
        <dgm:forEach name="Name24" ref="pictureWrapper"/>
      </dgm:layoutNode>
      <dgm:layoutNode name="parent7">
        <dgm:varLst>
          <dgm:chMax val="0"/>
          <dgm:chPref val="0"/>
          <dgm:bulletEnabled val="1"/>
        </dgm:varLst>
        <dgm:alg type="tx">
          <dgm:param type="parTxLTRAlign" val="r"/>
          <dgm:param type="parTxRTLAlign" val="r"/>
          <dgm:param type="txAnchorVert" val="b"/>
          <dgm:param type="txAnchorVertCh" val="b"/>
        </dgm:alg>
        <dgm:shape xmlns:r="http://schemas.openxmlformats.org/officeDocument/2006/relationships" type="rect" r:blip="" hideGeom="1">
          <dgm:adjLst/>
        </dgm:shape>
        <dgm:presOf axis="desOrSelf" ptType="node"/>
        <dgm:constrLst>
          <dgm:constr type="lMarg" refType="primFontSz" fact="0.3"/>
          <dgm:constr type="rMarg" refType="primFontSz" fact="0.3"/>
          <dgm:constr type="tMarg" refType="primFontSz" fact="0.1"/>
          <dgm:constr type="bMarg" refType="primFontSz" fact="0.1"/>
        </dgm:constrLst>
        <dgm:ruleLst>
          <dgm:rule type="primFontSz" val="5" fact="NaN" max="NaN"/>
        </dgm:ruleLst>
      </dgm:layoutNode>
    </dgm:forEach>
    <dgm:forEach name="Name25" axis="ch" ptType="node" st="8" cnt="1">
      <dgm:layoutNode name="picture8">
        <dgm:alg type="sp"/>
        <dgm:shape xmlns:r="http://schemas.openxmlformats.org/officeDocument/2006/relationships" r:blip="">
          <dgm:adjLst/>
        </dgm:shape>
        <dgm:presOf/>
        <dgm:forEach name="Name26" ref="pictureWrapper"/>
      </dgm:layoutNode>
      <dgm:layoutNode name="parent8">
        <dgm:varLst>
          <dgm:chMax val="0"/>
          <dgm:chPref val="0"/>
          <dgm:bulletEnabled val="1"/>
        </dgm:varLst>
        <dgm:alg type="tx">
          <dgm:param type="parTxLTRAlign" val="l"/>
          <dgm:param type="parTxRTLAlign" val="l"/>
          <dgm:param type="txAnchorVert" val="b"/>
          <dgm:param type="txAnchorVertCh" val="b"/>
        </dgm:alg>
        <dgm:shape xmlns:r="http://schemas.openxmlformats.org/officeDocument/2006/relationships" type="rect" r:blip="" hideGeom="1">
          <dgm:adjLst/>
        </dgm:shape>
        <dgm:presOf axis="desOrSelf" ptType="node"/>
        <dgm:constrLst>
          <dgm:constr type="lMarg" refType="primFontSz" fact="0.3"/>
          <dgm:constr type="rMarg" refType="primFontSz" fact="0.3"/>
          <dgm:constr type="tMarg" refType="primFontSz" fact="0.1"/>
          <dgm:constr type="bMarg" refType="primFontSz" fact="0.1"/>
        </dgm:constrLst>
        <dgm:ruleLst>
          <dgm:rule type="primFontSz" val="5" fact="NaN" max="NaN"/>
        </dgm:ruleLst>
      </dgm:layoutNode>
    </dgm:forEach>
    <dgm:forEach name="Name27" axis="ch" ptType="node" st="9" cnt="1">
      <dgm:layoutNode name="picture9">
        <dgm:alg type="sp"/>
        <dgm:shape xmlns:r="http://schemas.openxmlformats.org/officeDocument/2006/relationships" r:blip="">
          <dgm:adjLst/>
        </dgm:shape>
        <dgm:presOf/>
        <dgm:forEach name="Name28" ref="pictureWrapper"/>
      </dgm:layoutNode>
      <dgm:layoutNode name="parent9">
        <dgm:varLst>
          <dgm:chMax val="0"/>
          <dgm:chPref val="0"/>
          <dgm:bulletEnabled val="1"/>
        </dgm:varLst>
        <dgm:alg type="tx">
          <dgm:param type="parTxLTRAlign" val="r"/>
          <dgm:param type="parTxRTLAlign" val="r"/>
          <dgm:param type="txAnchorVert" val="b"/>
          <dgm:param type="txAnchorVertCh" val="b"/>
        </dgm:alg>
        <dgm:shape xmlns:r="http://schemas.openxmlformats.org/officeDocument/2006/relationships" type="rect" r:blip="" hideGeom="1">
          <dgm:adjLst/>
        </dgm:shape>
        <dgm:presOf axis="desOrSelf" ptType="node"/>
        <dgm:constrLst>
          <dgm:constr type="lMarg" refType="primFontSz" fact="0.3"/>
          <dgm:constr type="rMarg" refType="primFontSz" fact="0.3"/>
          <dgm:constr type="tMarg" refType="primFontSz" fact="0.1"/>
          <dgm:constr type="bMarg" refType="primFontSz" fact="0.1"/>
        </dgm:constrLst>
        <dgm:ruleLst>
          <dgm:rule type="primFontSz" val="5" fact="NaN" max="NaN"/>
        </dgm:ruleLst>
      </dgm:layoutNode>
    </dgm:forEach>
    <dgm:forEach name="wrapper" axis="self" ptType="parTrans">
      <dgm:forEach name="pictureWrapper" axis="self">
        <dgm:layoutNode name="picture" styleLbl="alignImgPlace1">
          <dgm:alg type="sp"/>
          <dgm:shape xmlns:r="http://schemas.openxmlformats.org/officeDocument/2006/relationships" type="rect" r:blip="" blipPhldr="1">
            <dgm:adjLst/>
          </dgm:shape>
          <dgm:presOf/>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3/30/2025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pn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3/30/2025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a:t>
            </a:fld>
            <a:endParaRPr lang="en-US"/>
          </a:p>
        </p:txBody>
      </p:sp>
    </p:spTree>
    <p:extLst>
      <p:ext uri="{BB962C8B-B14F-4D97-AF65-F5344CB8AC3E}">
        <p14:creationId xmlns:p14="http://schemas.microsoft.com/office/powerpoint/2010/main" val="37715584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24794746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19</a:t>
            </a:fld>
            <a:endParaRPr lang="en-US"/>
          </a:p>
        </p:txBody>
      </p:sp>
    </p:spTree>
    <p:extLst>
      <p:ext uri="{BB962C8B-B14F-4D97-AF65-F5344CB8AC3E}">
        <p14:creationId xmlns:p14="http://schemas.microsoft.com/office/powerpoint/2010/main" val="8293012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20</a:t>
            </a:fld>
            <a:endParaRPr lang="en-US"/>
          </a:p>
        </p:txBody>
      </p:sp>
    </p:spTree>
    <p:extLst>
      <p:ext uri="{BB962C8B-B14F-4D97-AF65-F5344CB8AC3E}">
        <p14:creationId xmlns:p14="http://schemas.microsoft.com/office/powerpoint/2010/main" val="32665802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52</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3/30/2025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3/30/2025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3/30/2025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3/30/2025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3/30/2025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3/30/2025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3/30/2025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3/30/2025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3/30/2025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3/30/2025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hyperlink" Target="https://api.spacexdata.com/v4/launches/past" TargetMode="External"/><Relationship Id="rId7"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hyperlink" Target="https://github.com/m9reza/Applied-Data-Science-Capstone-IBM" TargetMode="External"/></Relationships>
</file>

<file path=ppt/slides/_rels/slide11.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en.wikipedia.org/w/index.php?title=List_of_Falcon_9_and_Falcon_Heavy_launches&amp;oldid=1027686922"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hyperlink" Target="https://github.com/m9reza/Applied-Data-Science-Capstone-IBM" TargetMode="External"/></Relationships>
</file>

<file path=ppt/slides/_rels/slide12.xml.rels><?xml version="1.0" encoding="UTF-8" standalone="yes"?>
<Relationships xmlns="http://schemas.openxmlformats.org/package/2006/relationships"><Relationship Id="rId8" Type="http://schemas.openxmlformats.org/officeDocument/2006/relationships/hyperlink" Target="https://github.com/m9reza/Applied-Data-Science-Capstone-IBM"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m9reza/Applied-Data-Science-Capstone-IBM"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9reza/Applied-Data-Science-Capstone-IBM"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9reza/Applied-Data-Science-Capstone-IBM"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m9reza/Applied-Data-Science-Capstone-IBM"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openxmlformats.org/officeDocument/2006/relationships/hyperlink" Target="https://github.com/m9reza/Applied-Data-Science-Capstone-IBM" TargetMode="External"/><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ndex.php?title=List_of_Falcon_9_and_Falcon_Heavy_launches&amp;oldid=102768692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2975883"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M.reza Asgari</a:t>
            </a:r>
          </a:p>
          <a:p>
            <a:r>
              <a:rPr lang="en-US" dirty="0">
                <a:solidFill>
                  <a:schemeClr val="bg2"/>
                </a:solidFill>
                <a:latin typeface="Abadi" panose="020B0604020104020204" pitchFamily="34" charset="0"/>
                <a:ea typeface="SF Pro" pitchFamily="2" charset="0"/>
                <a:cs typeface="SF Pro" pitchFamily="2" charset="0"/>
              </a:rPr>
              <a:t>30 March 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02080"/>
            <a:ext cx="5089524" cy="5455920"/>
          </a:xfrm>
          <a:prstGeom prst="rect">
            <a:avLst/>
          </a:prstGeom>
        </p:spPr>
        <p:txBody>
          <a:bodyPr vert="horz" lIns="91440" tIns="45720" rIns="91440" bIns="45720" rtlCol="0" anchor="t">
            <a:normAutofit/>
          </a:bodyPr>
          <a:lstStyle/>
          <a:p>
            <a:pPr marL="0" marR="0" indent="0">
              <a:lnSpc>
                <a:spcPct val="107000"/>
              </a:lnSpc>
              <a:spcBef>
                <a:spcPts val="0"/>
              </a:spcBef>
              <a:spcAft>
                <a:spcPts val="800"/>
              </a:spcAft>
              <a:buNone/>
            </a:pPr>
            <a:r>
              <a:rPr lang="en-US" sz="1600" b="1" kern="100" dirty="0">
                <a:effectLst/>
                <a:latin typeface="Aptos Narrow" panose="020B0004020202020204" pitchFamily="34" charset="0"/>
                <a:ea typeface="Aptos" panose="020B0004020202020204" pitchFamily="34" charset="0"/>
                <a:cs typeface="Arial" panose="020B0604020202020204" pitchFamily="34" charset="0"/>
              </a:rPr>
              <a:t>Process</a:t>
            </a:r>
            <a:endParaRPr lang="en-US" sz="1600" kern="100" dirty="0">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07000"/>
              </a:lnSpc>
              <a:spcBef>
                <a:spcPts val="0"/>
              </a:spcBef>
              <a:spcAft>
                <a:spcPts val="800"/>
              </a:spcAft>
              <a:buFont typeface="+mj-lt"/>
              <a:buAutoNum type="arabicPeriod"/>
              <a:tabLst>
                <a:tab pos="457200" algn="l"/>
              </a:tabLst>
            </a:pPr>
            <a:r>
              <a:rPr lang="en-US" sz="1400" b="1" kern="100" dirty="0">
                <a:effectLst/>
                <a:latin typeface="Aptos Narrow" panose="020B0004020202020204" pitchFamily="34" charset="0"/>
                <a:ea typeface="Aptos" panose="020B0004020202020204" pitchFamily="34" charset="0"/>
                <a:cs typeface="Arial" panose="020B0604020202020204" pitchFamily="34" charset="0"/>
              </a:rPr>
              <a:t>Data Extraction</a:t>
            </a:r>
            <a:r>
              <a:rPr lang="en-US" sz="1400" kern="100" dirty="0">
                <a:effectLst/>
                <a:latin typeface="Aptos Narrow" panose="020B0004020202020204" pitchFamily="34" charset="0"/>
                <a:ea typeface="Aptos" panose="020B0004020202020204" pitchFamily="34" charset="0"/>
                <a:cs typeface="Arial" panose="020B0604020202020204" pitchFamily="34"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Narrow" panose="020B0004020202020204" pitchFamily="34" charset="0"/>
                <a:ea typeface="Aptos" panose="020B0004020202020204" pitchFamily="34" charset="0"/>
                <a:cs typeface="Times New Roman" panose="02020603050405020304" pitchFamily="18" charset="0"/>
              </a:rPr>
              <a:t>API Endpoint</a:t>
            </a: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 </a:t>
            </a:r>
            <a:r>
              <a:rPr lang="en-US" sz="1400" u="sng" kern="100" dirty="0">
                <a:solidFill>
                  <a:srgbClr val="467886"/>
                </a:solidFill>
                <a:effectLst/>
                <a:latin typeface="Aptos Narrow" panose="020B0004020202020204" pitchFamily="34" charset="0"/>
                <a:ea typeface="Aptos" panose="020B0004020202020204" pitchFamily="34" charset="0"/>
                <a:cs typeface="Times New Roman" panose="02020603050405020304" pitchFamily="18" charset="0"/>
                <a:hlinkClick r:id="rId3"/>
              </a:rPr>
              <a:t>SpaceX API - Past Launches</a:t>
            </a:r>
            <a:endParaRPr lang="en-US" sz="1400" kern="100" dirty="0">
              <a:effectLst/>
              <a:latin typeface="Aptos Narrow" panose="020B0004020202020204" pitchFamily="34" charset="0"/>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Narrow" panose="020B0004020202020204" pitchFamily="34" charset="0"/>
                <a:ea typeface="Aptos" panose="020B0004020202020204" pitchFamily="34" charset="0"/>
                <a:cs typeface="Times New Roman" panose="02020603050405020304" pitchFamily="18" charset="0"/>
              </a:rPr>
              <a:t>Method</a:t>
            </a: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 Used HTTP GET requests to retrieve JSON data.</a:t>
            </a:r>
          </a:p>
          <a:p>
            <a:pPr marL="342900" marR="0" lvl="0" indent="-342900">
              <a:lnSpc>
                <a:spcPct val="107000"/>
              </a:lnSpc>
              <a:spcBef>
                <a:spcPts val="0"/>
              </a:spcBef>
              <a:spcAft>
                <a:spcPts val="800"/>
              </a:spcAft>
              <a:buFont typeface="+mj-lt"/>
              <a:buAutoNum type="arabicPeriod"/>
              <a:tabLst>
                <a:tab pos="457200" algn="l"/>
              </a:tabLst>
            </a:pPr>
            <a:r>
              <a:rPr lang="en-US" sz="1400" b="1" kern="100" dirty="0">
                <a:effectLst/>
                <a:latin typeface="Aptos Narrow" panose="020B0004020202020204" pitchFamily="34" charset="0"/>
                <a:ea typeface="Aptos" panose="020B0004020202020204" pitchFamily="34" charset="0"/>
                <a:cs typeface="Arial" panose="020B0604020202020204" pitchFamily="34" charset="0"/>
              </a:rPr>
              <a:t>Data Cleaning</a:t>
            </a:r>
            <a:r>
              <a:rPr lang="en-US" sz="1400" kern="100" dirty="0">
                <a:effectLst/>
                <a:latin typeface="Aptos Narrow" panose="020B0004020202020204" pitchFamily="34" charset="0"/>
                <a:ea typeface="Aptos" panose="020B0004020202020204" pitchFamily="34" charset="0"/>
                <a:cs typeface="Arial" panose="020B0604020202020204" pitchFamily="34"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Parsed JSON data to extract relevant fields.</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Removed any redundant or irrelevant information.</a:t>
            </a:r>
          </a:p>
          <a:p>
            <a:pPr marL="342900" marR="0" lvl="0" indent="-342900">
              <a:lnSpc>
                <a:spcPct val="107000"/>
              </a:lnSpc>
              <a:spcBef>
                <a:spcPts val="0"/>
              </a:spcBef>
              <a:spcAft>
                <a:spcPts val="800"/>
              </a:spcAft>
              <a:buFont typeface="+mj-lt"/>
              <a:buAutoNum type="arabicPeriod"/>
              <a:tabLst>
                <a:tab pos="457200" algn="l"/>
              </a:tabLst>
            </a:pPr>
            <a:r>
              <a:rPr lang="en-US" sz="1400" b="1" kern="100" dirty="0">
                <a:effectLst/>
                <a:latin typeface="Aptos Narrow" panose="020B0004020202020204" pitchFamily="34" charset="0"/>
                <a:ea typeface="Aptos" panose="020B0004020202020204" pitchFamily="34" charset="0"/>
                <a:cs typeface="Arial" panose="020B0604020202020204" pitchFamily="34" charset="0"/>
              </a:rPr>
              <a:t>Data Wrangling</a:t>
            </a:r>
            <a:r>
              <a:rPr lang="en-US" sz="1400" kern="100" dirty="0">
                <a:effectLst/>
                <a:latin typeface="Aptos Narrow" panose="020B0004020202020204" pitchFamily="34" charset="0"/>
                <a:ea typeface="Aptos" panose="020B0004020202020204" pitchFamily="34" charset="0"/>
                <a:cs typeface="Arial" panose="020B0604020202020204" pitchFamily="34"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Standardized column names and formats.</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Created new columns for detailed analysis, such as landing outcome.</a:t>
            </a:r>
          </a:p>
          <a:p>
            <a:pPr marL="342900" marR="0" lvl="0" indent="-342900">
              <a:lnSpc>
                <a:spcPct val="107000"/>
              </a:lnSpc>
              <a:spcBef>
                <a:spcPts val="0"/>
              </a:spcBef>
              <a:spcAft>
                <a:spcPts val="800"/>
              </a:spcAft>
              <a:buFont typeface="+mj-lt"/>
              <a:buAutoNum type="arabicPeriod"/>
              <a:tabLst>
                <a:tab pos="457200" algn="l"/>
              </a:tabLst>
            </a:pPr>
            <a:r>
              <a:rPr lang="en-US" sz="1400" b="1" kern="100" dirty="0">
                <a:effectLst/>
                <a:latin typeface="Aptos Narrow" panose="020B0004020202020204" pitchFamily="34" charset="0"/>
                <a:ea typeface="Aptos" panose="020B0004020202020204" pitchFamily="34" charset="0"/>
                <a:cs typeface="Arial" panose="020B0604020202020204" pitchFamily="34" charset="0"/>
              </a:rPr>
              <a:t>Data Storage</a:t>
            </a:r>
            <a:r>
              <a:rPr lang="en-US" sz="1400" kern="100" dirty="0">
                <a:effectLst/>
                <a:latin typeface="Aptos Narrow" panose="020B0004020202020204" pitchFamily="34" charset="0"/>
                <a:ea typeface="Aptos" panose="020B0004020202020204" pitchFamily="34" charset="0"/>
                <a:cs typeface="Arial" panose="020B0604020202020204" pitchFamily="34"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Stored the cleaned and structured data in CSV format for further analysis.</a:t>
            </a:r>
          </a:p>
          <a:p>
            <a:pPr marL="457200" marR="0" lvl="1" indent="0">
              <a:lnSpc>
                <a:spcPct val="107000"/>
              </a:lnSpc>
              <a:spcBef>
                <a:spcPts val="0"/>
              </a:spcBef>
              <a:spcAft>
                <a:spcPts val="800"/>
              </a:spcAft>
              <a:buSzPts val="1000"/>
              <a:buNone/>
              <a:tabLst>
                <a:tab pos="914400" algn="l"/>
              </a:tabLst>
            </a:pPr>
            <a:endParaRPr lang="en-US" sz="1400" kern="100" dirty="0">
              <a:latin typeface="Aptos Narrow" panose="020B0004020202020204" pitchFamily="34" charset="0"/>
              <a:cs typeface="Times New Roman" panose="02020603050405020304" pitchFamily="18"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15" name="Diagram 14">
            <a:extLst>
              <a:ext uri="{FF2B5EF4-FFF2-40B4-BE49-F238E27FC236}">
                <a16:creationId xmlns:a16="http://schemas.microsoft.com/office/drawing/2014/main" id="{2A952E8C-EE96-D5D7-2AFD-8E47A3079D7E}"/>
              </a:ext>
            </a:extLst>
          </p:cNvPr>
          <p:cNvGraphicFramePr/>
          <p:nvPr>
            <p:extLst>
              <p:ext uri="{D42A27DB-BD31-4B8C-83A1-F6EECF244321}">
                <p14:modId xmlns:p14="http://schemas.microsoft.com/office/powerpoint/2010/main" val="1024384248"/>
              </p:ext>
            </p:extLst>
          </p:nvPr>
        </p:nvGraphicFramePr>
        <p:xfrm>
          <a:off x="6016783" y="2277883"/>
          <a:ext cx="5247958" cy="356380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2" name="TextBox 1">
            <a:extLst>
              <a:ext uri="{FF2B5EF4-FFF2-40B4-BE49-F238E27FC236}">
                <a16:creationId xmlns:a16="http://schemas.microsoft.com/office/drawing/2014/main" id="{C5352A48-10EE-6C4E-9CC2-70919C40C248}"/>
              </a:ext>
            </a:extLst>
          </p:cNvPr>
          <p:cNvSpPr txBox="1"/>
          <p:nvPr/>
        </p:nvSpPr>
        <p:spPr>
          <a:xfrm>
            <a:off x="770011" y="6427211"/>
            <a:ext cx="4651075" cy="307777"/>
          </a:xfrm>
          <a:prstGeom prst="rect">
            <a:avLst/>
          </a:prstGeom>
          <a:noFill/>
        </p:spPr>
        <p:txBody>
          <a:bodyPr wrap="square" rtlCol="0">
            <a:spAutoFit/>
          </a:bodyPr>
          <a:lstStyle/>
          <a:p>
            <a:pPr marL="457200" lvl="1" indent="0">
              <a:buNone/>
            </a:pPr>
            <a:r>
              <a:rPr lang="en-US" sz="1400" dirty="0">
                <a:solidFill>
                  <a:schemeClr val="accent3">
                    <a:lumMod val="25000"/>
                  </a:schemeClr>
                </a:solidFill>
                <a:latin typeface="Aptos Narrow" panose="020B0004020202020204" pitchFamily="34" charset="0"/>
              </a:rPr>
              <a:t>GitHub URL </a:t>
            </a:r>
            <a:r>
              <a:rPr lang="en-US" sz="1400" dirty="0">
                <a:latin typeface="Aptos Narrow" panose="020B0004020202020204" pitchFamily="34" charset="0"/>
              </a:rPr>
              <a:t>: </a:t>
            </a:r>
            <a:r>
              <a:rPr lang="en-US" sz="1400" b="1" dirty="0" err="1">
                <a:latin typeface="Aptos Narrow" panose="020B0004020202020204" pitchFamily="34" charset="0"/>
                <a:hlinkClick r:id="rId9"/>
              </a:rPr>
              <a:t>Jupyter</a:t>
            </a:r>
            <a:r>
              <a:rPr lang="en-US" sz="1400" b="1" dirty="0">
                <a:latin typeface="Aptos Narrow" panose="020B0004020202020204" pitchFamily="34" charset="0"/>
                <a:hlinkClick r:id="rId9"/>
              </a:rPr>
              <a:t> notebook</a:t>
            </a:r>
            <a:endParaRPr lang="en-US" sz="1400" b="1" dirty="0">
              <a:latin typeface="Aptos Narrow" panose="020B0004020202020204" pitchFamily="34" charset="0"/>
            </a:endParaRPr>
          </a:p>
        </p:txBody>
      </p:sp>
    </p:spTree>
    <p:extLst>
      <p:ext uri="{BB962C8B-B14F-4D97-AF65-F5344CB8AC3E}">
        <p14:creationId xmlns:p14="http://schemas.microsoft.com/office/powerpoint/2010/main" val="2803160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Text Placeholder 2">
            <a:extLst>
              <a:ext uri="{FF2B5EF4-FFF2-40B4-BE49-F238E27FC236}">
                <a16:creationId xmlns:a16="http://schemas.microsoft.com/office/drawing/2014/main" id="{0F0E4422-1A6E-66D1-F860-71CA1BFF8945}"/>
              </a:ext>
            </a:extLst>
          </p:cNvPr>
          <p:cNvSpPr txBox="1">
            <a:spLocks/>
          </p:cNvSpPr>
          <p:nvPr/>
        </p:nvSpPr>
        <p:spPr>
          <a:xfrm>
            <a:off x="820738" y="1402080"/>
            <a:ext cx="5089524" cy="5455920"/>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7000"/>
              </a:lnSpc>
              <a:spcBef>
                <a:spcPts val="0"/>
              </a:spcBef>
              <a:spcAft>
                <a:spcPts val="800"/>
              </a:spcAft>
              <a:buFont typeface="Arial" panose="020B0604020202020204" pitchFamily="34" charset="0"/>
              <a:buNone/>
            </a:pPr>
            <a:r>
              <a:rPr lang="en-US" sz="1600" b="1" kern="100" dirty="0">
                <a:latin typeface="Aptos Narrow" panose="020B0004020202020204" pitchFamily="34" charset="0"/>
                <a:ea typeface="Aptos" panose="020B0004020202020204" pitchFamily="34" charset="0"/>
                <a:cs typeface="Arial" panose="020B0604020202020204" pitchFamily="34" charset="0"/>
              </a:rPr>
              <a:t>Process</a:t>
            </a:r>
            <a:endParaRPr lang="en-US" sz="1600" kern="100" dirty="0">
              <a:latin typeface="Aptos Narrow" panose="020B0004020202020204" pitchFamily="34" charset="0"/>
              <a:ea typeface="Aptos" panose="020B0004020202020204" pitchFamily="34" charset="0"/>
              <a:cs typeface="Arial" panose="020B0604020202020204" pitchFamily="34" charset="0"/>
            </a:endParaRPr>
          </a:p>
          <a:p>
            <a:pPr marL="342900" indent="-342900">
              <a:lnSpc>
                <a:spcPct val="107000"/>
              </a:lnSpc>
              <a:spcBef>
                <a:spcPts val="0"/>
              </a:spcBef>
              <a:spcAft>
                <a:spcPts val="800"/>
              </a:spcAft>
              <a:buFont typeface="+mj-lt"/>
              <a:buAutoNum type="arabicPeriod"/>
              <a:tabLst>
                <a:tab pos="457200" algn="l"/>
              </a:tabLst>
            </a:pPr>
            <a:r>
              <a:rPr lang="en-US" sz="1400" b="1" kern="100" dirty="0">
                <a:latin typeface="Aptos Narrow" panose="020B0004020202020204" pitchFamily="34" charset="0"/>
                <a:ea typeface="Aptos" panose="020B0004020202020204" pitchFamily="34" charset="0"/>
                <a:cs typeface="Arial" panose="020B0604020202020204" pitchFamily="34" charset="0"/>
              </a:rPr>
              <a:t>Data Extraction</a:t>
            </a:r>
            <a:r>
              <a:rPr lang="en-US" sz="1400" kern="100" dirty="0">
                <a:latin typeface="Aptos Narrow" panose="020B0004020202020204" pitchFamily="34" charset="0"/>
                <a:ea typeface="Aptos" panose="020B0004020202020204" pitchFamily="34" charset="0"/>
                <a:cs typeface="Arial" panose="020B0604020202020204" pitchFamily="34"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Narrow" panose="020B0004020202020204" pitchFamily="34" charset="0"/>
                <a:ea typeface="Aptos" panose="020B0004020202020204" pitchFamily="34" charset="0"/>
                <a:cs typeface="Times New Roman" panose="02020603050405020304" pitchFamily="18" charset="0"/>
              </a:rPr>
              <a:t>Source URL</a:t>
            </a: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 </a:t>
            </a:r>
            <a:r>
              <a:rPr lang="en-US" sz="1400" u="sng" kern="100" dirty="0">
                <a:solidFill>
                  <a:srgbClr val="467886"/>
                </a:solidFill>
                <a:effectLst/>
                <a:latin typeface="Aptos Narrow" panose="020B0004020202020204" pitchFamily="34" charset="0"/>
                <a:ea typeface="Aptos" panose="020B0004020202020204" pitchFamily="34" charset="0"/>
                <a:cs typeface="Times New Roman" panose="02020603050405020304" pitchFamily="18" charset="0"/>
                <a:hlinkClick r:id="rId3"/>
              </a:rPr>
              <a:t>Wikipedia - Falcon 9 Launches</a:t>
            </a:r>
            <a:endParaRPr lang="en-US" sz="1400" kern="100" dirty="0">
              <a:effectLst/>
              <a:latin typeface="Aptos Narrow" panose="020B0004020202020204" pitchFamily="34" charset="0"/>
              <a:ea typeface="Aptos" panose="020B0004020202020204" pitchFamily="34" charset="0"/>
              <a:cs typeface="Times New Roman" panose="02020603050405020304" pitchFamily="18"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b="1" kern="100" dirty="0">
                <a:effectLst/>
                <a:latin typeface="Aptos Narrow" panose="020B0004020202020204" pitchFamily="34" charset="0"/>
                <a:ea typeface="Aptos" panose="020B0004020202020204" pitchFamily="34" charset="0"/>
                <a:cs typeface="Times New Roman" panose="02020603050405020304" pitchFamily="18" charset="0"/>
              </a:rPr>
              <a:t>Method</a:t>
            </a: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 Used web scraping techniques to extract tabular data from the webpage.</a:t>
            </a:r>
          </a:p>
          <a:p>
            <a:pPr marL="342900" indent="-342900">
              <a:lnSpc>
                <a:spcPct val="107000"/>
              </a:lnSpc>
              <a:spcBef>
                <a:spcPts val="0"/>
              </a:spcBef>
              <a:spcAft>
                <a:spcPts val="800"/>
              </a:spcAft>
              <a:buFont typeface="+mj-lt"/>
              <a:buAutoNum type="arabicPeriod"/>
              <a:tabLst>
                <a:tab pos="457200" algn="l"/>
              </a:tabLst>
            </a:pPr>
            <a:r>
              <a:rPr lang="en-US" sz="1400" b="1" kern="100" dirty="0">
                <a:latin typeface="Aptos Narrow" panose="020B0004020202020204" pitchFamily="34" charset="0"/>
                <a:ea typeface="Aptos" panose="020B0004020202020204" pitchFamily="34" charset="0"/>
                <a:cs typeface="Arial" panose="020B0604020202020204" pitchFamily="34" charset="0"/>
              </a:rPr>
              <a:t>Data Cleaning</a:t>
            </a:r>
            <a:r>
              <a:rPr lang="en-US" sz="1400" kern="100" dirty="0">
                <a:latin typeface="Aptos Narrow" panose="020B0004020202020204" pitchFamily="34" charset="0"/>
                <a:ea typeface="Aptos" panose="020B0004020202020204" pitchFamily="34" charset="0"/>
                <a:cs typeface="Arial" panose="020B0604020202020204" pitchFamily="34"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Converted the HTML tables to Pandas </a:t>
            </a:r>
            <a:r>
              <a:rPr lang="en-US" sz="1400" kern="100" dirty="0" err="1">
                <a:effectLst/>
                <a:latin typeface="Aptos Narrow" panose="020B0004020202020204" pitchFamily="34" charset="0"/>
                <a:ea typeface="Aptos" panose="020B0004020202020204" pitchFamily="34" charset="0"/>
                <a:cs typeface="Times New Roman" panose="02020603050405020304" pitchFamily="18" charset="0"/>
              </a:rPr>
              <a:t>DataFrames</a:t>
            </a: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Removed any redundant or irrelevant information.</a:t>
            </a:r>
          </a:p>
          <a:p>
            <a:pPr marL="342900" indent="-342900">
              <a:lnSpc>
                <a:spcPct val="107000"/>
              </a:lnSpc>
              <a:spcBef>
                <a:spcPts val="0"/>
              </a:spcBef>
              <a:spcAft>
                <a:spcPts val="800"/>
              </a:spcAft>
              <a:buFont typeface="+mj-lt"/>
              <a:buAutoNum type="arabicPeriod"/>
              <a:tabLst>
                <a:tab pos="457200" algn="l"/>
              </a:tabLst>
            </a:pPr>
            <a:r>
              <a:rPr lang="en-US" sz="1400" b="1" kern="100" dirty="0">
                <a:latin typeface="Aptos Narrow" panose="020B0004020202020204" pitchFamily="34" charset="0"/>
                <a:ea typeface="Aptos" panose="020B0004020202020204" pitchFamily="34" charset="0"/>
                <a:cs typeface="Arial" panose="020B0604020202020204" pitchFamily="34" charset="0"/>
              </a:rPr>
              <a:t>Data Wrangling</a:t>
            </a:r>
            <a:r>
              <a:rPr lang="en-US" sz="1400" kern="100" dirty="0">
                <a:latin typeface="Aptos Narrow" panose="020B0004020202020204" pitchFamily="34" charset="0"/>
                <a:ea typeface="Aptos" panose="020B0004020202020204" pitchFamily="34" charset="0"/>
                <a:cs typeface="Arial" panose="020B0604020202020204" pitchFamily="34"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Standardized column names and formats.</a:t>
            </a:r>
          </a:p>
          <a:p>
            <a:pPr marL="74295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Created new columns for detailed analysis, such as landing outcome.</a:t>
            </a:r>
          </a:p>
          <a:p>
            <a:pPr marL="342900" indent="-342900">
              <a:lnSpc>
                <a:spcPct val="107000"/>
              </a:lnSpc>
              <a:spcBef>
                <a:spcPts val="0"/>
              </a:spcBef>
              <a:spcAft>
                <a:spcPts val="800"/>
              </a:spcAft>
              <a:buFont typeface="+mj-lt"/>
              <a:buAutoNum type="arabicPeriod"/>
              <a:tabLst>
                <a:tab pos="457200" algn="l"/>
              </a:tabLst>
            </a:pPr>
            <a:r>
              <a:rPr lang="en-US" sz="1400" b="1" kern="100" dirty="0">
                <a:latin typeface="Aptos Narrow" panose="020B0004020202020204" pitchFamily="34" charset="0"/>
                <a:ea typeface="Aptos" panose="020B0004020202020204" pitchFamily="34" charset="0"/>
                <a:cs typeface="Arial" panose="020B0604020202020204" pitchFamily="34" charset="0"/>
              </a:rPr>
              <a:t>Data Storage</a:t>
            </a:r>
            <a:r>
              <a:rPr lang="en-US" sz="1400" kern="100" dirty="0">
                <a:latin typeface="Aptos Narrow" panose="020B0004020202020204" pitchFamily="34" charset="0"/>
                <a:ea typeface="Aptos" panose="020B0004020202020204" pitchFamily="34" charset="0"/>
                <a:cs typeface="Arial" panose="020B0604020202020204" pitchFamily="34" charset="0"/>
              </a:rPr>
              <a:t>:</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1400" kern="100" dirty="0">
                <a:effectLst/>
                <a:latin typeface="Aptos Narrow" panose="020B0004020202020204" pitchFamily="34" charset="0"/>
                <a:ea typeface="Aptos" panose="020B0004020202020204" pitchFamily="34" charset="0"/>
                <a:cs typeface="Times New Roman" panose="02020603050405020304" pitchFamily="18" charset="0"/>
              </a:rPr>
              <a:t>Stored the cleaned and structured data in CSV format for further analysis.</a:t>
            </a:r>
          </a:p>
          <a:p>
            <a:pPr marL="457200" lvl="1" indent="0">
              <a:lnSpc>
                <a:spcPct val="107000"/>
              </a:lnSpc>
              <a:spcBef>
                <a:spcPts val="0"/>
              </a:spcBef>
              <a:spcAft>
                <a:spcPts val="800"/>
              </a:spcAft>
              <a:buSzPts val="1000"/>
              <a:buFont typeface="Arial" panose="020B0604020202020204" pitchFamily="34" charset="0"/>
              <a:buNone/>
              <a:tabLst>
                <a:tab pos="914400" algn="l"/>
              </a:tabLst>
            </a:pPr>
            <a:endParaRPr lang="en-US" sz="1400" kern="100" dirty="0">
              <a:latin typeface="Aptos Narrow" panose="020B0004020202020204" pitchFamily="34" charset="0"/>
              <a:cs typeface="Times New Roman" panose="02020603050405020304" pitchFamily="18" charset="0"/>
            </a:endParaRPr>
          </a:p>
        </p:txBody>
      </p:sp>
      <p:graphicFrame>
        <p:nvGraphicFramePr>
          <p:cNvPr id="8" name="Diagram 7">
            <a:extLst>
              <a:ext uri="{FF2B5EF4-FFF2-40B4-BE49-F238E27FC236}">
                <a16:creationId xmlns:a16="http://schemas.microsoft.com/office/drawing/2014/main" id="{16DB9148-195F-D98F-5BC3-E5E3F3BE02FD}"/>
              </a:ext>
            </a:extLst>
          </p:cNvPr>
          <p:cNvGraphicFramePr/>
          <p:nvPr>
            <p:extLst>
              <p:ext uri="{D42A27DB-BD31-4B8C-83A1-F6EECF244321}">
                <p14:modId xmlns:p14="http://schemas.microsoft.com/office/powerpoint/2010/main" val="2028558171"/>
              </p:ext>
            </p:extLst>
          </p:nvPr>
        </p:nvGraphicFramePr>
        <p:xfrm>
          <a:off x="6016783" y="2277883"/>
          <a:ext cx="5247958" cy="356380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TextBox 2">
            <a:extLst>
              <a:ext uri="{FF2B5EF4-FFF2-40B4-BE49-F238E27FC236}">
                <a16:creationId xmlns:a16="http://schemas.microsoft.com/office/drawing/2014/main" id="{F592EDE9-B84F-426F-B6B1-169208D81B2B}"/>
              </a:ext>
            </a:extLst>
          </p:cNvPr>
          <p:cNvSpPr txBox="1"/>
          <p:nvPr/>
        </p:nvSpPr>
        <p:spPr>
          <a:xfrm>
            <a:off x="770011" y="6427211"/>
            <a:ext cx="4651075" cy="307777"/>
          </a:xfrm>
          <a:prstGeom prst="rect">
            <a:avLst/>
          </a:prstGeom>
          <a:noFill/>
        </p:spPr>
        <p:txBody>
          <a:bodyPr wrap="square" rtlCol="0">
            <a:spAutoFit/>
          </a:bodyPr>
          <a:lstStyle/>
          <a:p>
            <a:pPr marL="457200" lvl="1" indent="0">
              <a:buNone/>
            </a:pPr>
            <a:r>
              <a:rPr lang="en-US" sz="1400" dirty="0">
                <a:solidFill>
                  <a:schemeClr val="accent3">
                    <a:lumMod val="25000"/>
                  </a:schemeClr>
                </a:solidFill>
                <a:latin typeface="Aptos Narrow" panose="020B0004020202020204" pitchFamily="34" charset="0"/>
              </a:rPr>
              <a:t>GitHub URL </a:t>
            </a:r>
            <a:r>
              <a:rPr lang="en-US" sz="1400" dirty="0">
                <a:latin typeface="Aptos Narrow" panose="020B0004020202020204" pitchFamily="34" charset="0"/>
              </a:rPr>
              <a:t>: </a:t>
            </a:r>
            <a:r>
              <a:rPr lang="en-US" sz="1400" b="1" dirty="0" err="1">
                <a:latin typeface="Aptos Narrow" panose="020B0004020202020204" pitchFamily="34" charset="0"/>
                <a:hlinkClick r:id="rId9"/>
              </a:rPr>
              <a:t>Jupyter</a:t>
            </a:r>
            <a:r>
              <a:rPr lang="en-US" sz="1400" b="1" dirty="0">
                <a:latin typeface="Aptos Narrow" panose="020B0004020202020204" pitchFamily="34" charset="0"/>
                <a:hlinkClick r:id="rId9"/>
              </a:rPr>
              <a:t> notebook</a:t>
            </a:r>
            <a:endParaRPr lang="en-US" sz="1400" b="1" dirty="0">
              <a:latin typeface="Aptos Narrow" panose="020B0004020202020204" pitchFamily="34" charset="0"/>
            </a:endParaRPr>
          </a:p>
        </p:txBody>
      </p:sp>
    </p:spTree>
    <p:extLst>
      <p:ext uri="{BB962C8B-B14F-4D97-AF65-F5344CB8AC3E}">
        <p14:creationId xmlns:p14="http://schemas.microsoft.com/office/powerpoint/2010/main" val="13855539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24946"/>
            <a:ext cx="10515600" cy="5355771"/>
          </a:xfrm>
          <a:prstGeom prst="rect">
            <a:avLst/>
          </a:prstGeom>
        </p:spPr>
        <p:txBody>
          <a:bodyPr/>
          <a:lstStyle/>
          <a:p>
            <a:pPr marL="0" marR="0">
              <a:lnSpc>
                <a:spcPct val="107000"/>
              </a:lnSpc>
              <a:spcBef>
                <a:spcPts val="0"/>
              </a:spcBef>
              <a:spcAft>
                <a:spcPts val="800"/>
              </a:spcAft>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Overview</a:t>
            </a:r>
            <a:endParaRPr lang="en-US" sz="2000" kern="100" dirty="0">
              <a:effectLst/>
              <a:latin typeface="Aptos Narrow" panose="020B0004020202020204" pitchFamily="34" charset="0"/>
              <a:ea typeface="Aptos" panose="020B0004020202020204" pitchFamily="34" charset="0"/>
              <a:cs typeface="Arial" panose="020B0604020202020204" pitchFamily="34" charset="0"/>
            </a:endParaRPr>
          </a:p>
          <a:p>
            <a:pPr marL="457200" lvl="1" indent="0">
              <a:lnSpc>
                <a:spcPct val="107000"/>
              </a:lnSpc>
              <a:spcBef>
                <a:spcPts val="0"/>
              </a:spcBef>
              <a:spcAft>
                <a:spcPts val="800"/>
              </a:spcAft>
              <a:buNone/>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Data wrangling involves cleaning and transforming raw data into a structured format suitable for analysis. This process includes handling missing values, removing duplicates, standardizing formats, and creating new features.</a:t>
            </a:r>
            <a:endParaRPr lang="en-US" sz="3600" dirty="0">
              <a:effectLst/>
              <a:latin typeface="Aptos Narrow" panose="020B0004020202020204" pitchFamily="34" charset="0"/>
            </a:endParaRPr>
          </a:p>
          <a:p>
            <a:pPr marL="800100" lvl="1" indent="-342900">
              <a:lnSpc>
                <a:spcPct val="107000"/>
              </a:lnSpc>
              <a:spcBef>
                <a:spcPts val="0"/>
              </a:spcBef>
              <a:spcAft>
                <a:spcPts val="800"/>
              </a:spcAft>
              <a:buSzPts val="1000"/>
              <a:buFont typeface="+mj-lt"/>
              <a:buAutoNum type="arabicPeriod"/>
              <a:tabLst>
                <a:tab pos="914400" algn="l"/>
              </a:tabLst>
            </a:pPr>
            <a:r>
              <a:rPr lang="en-US" sz="16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Initial EDA </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Performed initial EDA to understand the dataset better.</a:t>
            </a:r>
          </a:p>
          <a:p>
            <a:pPr marL="800100" lvl="1" indent="-342900">
              <a:lnSpc>
                <a:spcPct val="107000"/>
              </a:lnSpc>
              <a:spcBef>
                <a:spcPts val="0"/>
              </a:spcBef>
              <a:spcAft>
                <a:spcPts val="800"/>
              </a:spcAft>
              <a:buSzPts val="1000"/>
              <a:buFont typeface="+mj-lt"/>
              <a:buAutoNum type="arabicPeriod"/>
              <a:tabLst>
                <a:tab pos="914400" algn="l"/>
              </a:tabLst>
            </a:pPr>
            <a:r>
              <a:rPr lang="en-US" sz="16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Summarize Launches </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Calculated the number of launches per site, occurrences of each orbit type, and mission outcomes per orbit type.</a:t>
            </a:r>
          </a:p>
          <a:p>
            <a:pPr marL="800100" lvl="1" indent="-342900">
              <a:lnSpc>
                <a:spcPct val="107000"/>
              </a:lnSpc>
              <a:spcBef>
                <a:spcPts val="0"/>
              </a:spcBef>
              <a:spcAft>
                <a:spcPts val="800"/>
              </a:spcAft>
              <a:buSzPts val="1000"/>
              <a:buFont typeface="+mj-lt"/>
              <a:buAutoNum type="arabicPeriod"/>
              <a:tabLst>
                <a:tab pos="914400" algn="l"/>
              </a:tabLst>
            </a:pPr>
            <a:r>
              <a:rPr lang="en-US" sz="16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Create Landing Outcome Label </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Derived the 'Landing Outcome' label from the 'Outcome' column for further analysis.</a:t>
            </a:r>
          </a:p>
          <a:p>
            <a:endParaRPr lang="en-US" dirty="0">
              <a:latin typeface="Aptos Narrow" panose="020B0004020202020204" pitchFamily="34" charset="0"/>
            </a:endParaRPr>
          </a:p>
          <a:p>
            <a:endParaRPr lang="en-US" dirty="0">
              <a:latin typeface="Aptos Narrow" panose="020B0004020202020204" pitchFamily="34" charset="0"/>
            </a:endParaRPr>
          </a:p>
          <a:p>
            <a:pPr marL="0" indent="0">
              <a:buNone/>
            </a:pPr>
            <a:endParaRPr lang="en-US" dirty="0">
              <a:latin typeface="Aptos Narrow" panose="020B0004020202020204" pitchFamily="34" charset="0"/>
            </a:endParaRPr>
          </a:p>
          <a:p>
            <a:pPr marL="457200" lvl="1" indent="0">
              <a:buNone/>
            </a:pPr>
            <a:endParaRPr lang="en-US" sz="1400" dirty="0">
              <a:solidFill>
                <a:schemeClr val="accent3">
                  <a:lumMod val="25000"/>
                </a:schemeClr>
              </a:solidFill>
              <a:latin typeface="Aptos Narrow" panose="020B0004020202020204" pitchFamily="34" charset="0"/>
            </a:endParaRPr>
          </a:p>
          <a:p>
            <a:pPr marL="457200" lvl="1" indent="0">
              <a:buNone/>
            </a:pPr>
            <a:endParaRPr lang="en-US" sz="1400" dirty="0">
              <a:solidFill>
                <a:schemeClr val="accent3">
                  <a:lumMod val="25000"/>
                </a:schemeClr>
              </a:solidFill>
              <a:latin typeface="Aptos Narrow" panose="020B0004020202020204" pitchFamily="34" charset="0"/>
            </a:endParaRPr>
          </a:p>
          <a:p>
            <a:endParaRPr lang="en-US" dirty="0">
              <a:latin typeface="Aptos Narrow" panose="020B0004020202020204" pitchFamily="34" charset="0"/>
            </a:endParaRP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D45FA5D1-D90C-BC0F-3C0D-565749DCB84E}"/>
              </a:ext>
            </a:extLst>
          </p:cNvPr>
          <p:cNvGraphicFramePr/>
          <p:nvPr>
            <p:extLst>
              <p:ext uri="{D42A27DB-BD31-4B8C-83A1-F6EECF244321}">
                <p14:modId xmlns:p14="http://schemas.microsoft.com/office/powerpoint/2010/main" val="125121843"/>
              </p:ext>
            </p:extLst>
          </p:nvPr>
        </p:nvGraphicFramePr>
        <p:xfrm>
          <a:off x="3375090" y="3649478"/>
          <a:ext cx="5441820" cy="303123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333E1DD0-48B0-304C-34A8-0ABB392D3337}"/>
              </a:ext>
            </a:extLst>
          </p:cNvPr>
          <p:cNvSpPr txBox="1"/>
          <p:nvPr/>
        </p:nvSpPr>
        <p:spPr>
          <a:xfrm>
            <a:off x="770011" y="6427211"/>
            <a:ext cx="4651075" cy="307777"/>
          </a:xfrm>
          <a:prstGeom prst="rect">
            <a:avLst/>
          </a:prstGeom>
          <a:noFill/>
        </p:spPr>
        <p:txBody>
          <a:bodyPr wrap="square" rtlCol="0">
            <a:spAutoFit/>
          </a:bodyPr>
          <a:lstStyle/>
          <a:p>
            <a:pPr marL="457200" lvl="1" indent="0">
              <a:buNone/>
            </a:pPr>
            <a:r>
              <a:rPr lang="en-US" sz="1400" dirty="0">
                <a:solidFill>
                  <a:schemeClr val="accent3">
                    <a:lumMod val="25000"/>
                  </a:schemeClr>
                </a:solidFill>
                <a:latin typeface="Aptos Narrow" panose="020B0004020202020204" pitchFamily="34" charset="0"/>
              </a:rPr>
              <a:t>GitHub URL </a:t>
            </a:r>
            <a:r>
              <a:rPr lang="en-US" sz="1400" dirty="0">
                <a:latin typeface="Aptos Narrow" panose="020B0004020202020204" pitchFamily="34" charset="0"/>
              </a:rPr>
              <a:t>: </a:t>
            </a:r>
            <a:r>
              <a:rPr lang="en-US" sz="1400" b="1" dirty="0" err="1">
                <a:latin typeface="Aptos Narrow" panose="020B0004020202020204" pitchFamily="34" charset="0"/>
                <a:hlinkClick r:id="rId8"/>
              </a:rPr>
              <a:t>Jupyter</a:t>
            </a:r>
            <a:r>
              <a:rPr lang="en-US" sz="1400" b="1" dirty="0">
                <a:latin typeface="Aptos Narrow" panose="020B0004020202020204" pitchFamily="34" charset="0"/>
                <a:hlinkClick r:id="rId8"/>
              </a:rPr>
              <a:t> notebook</a:t>
            </a:r>
            <a:endParaRPr lang="en-US" sz="1400" b="1" dirty="0">
              <a:latin typeface="Aptos Narrow" panose="020B0004020202020204" pitchFamily="34" charset="0"/>
            </a:endParaRPr>
          </a:p>
        </p:txBody>
      </p:sp>
    </p:spTree>
    <p:extLst>
      <p:ext uri="{BB962C8B-B14F-4D97-AF65-F5344CB8AC3E}">
        <p14:creationId xmlns:p14="http://schemas.microsoft.com/office/powerpoint/2010/main" val="29875529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9592"/>
            <a:ext cx="10594676" cy="5458408"/>
          </a:xfrm>
          <a:prstGeom prst="rect">
            <a:avLst/>
          </a:prstGeom>
        </p:spPr>
        <p:txBody>
          <a:bodyPr lIns="91440" tIns="45720" rIns="91440" bIns="45720" anchor="t"/>
          <a:lstStyle/>
          <a:p>
            <a:pPr marL="0" marR="0" indent="0">
              <a:lnSpc>
                <a:spcPct val="107000"/>
              </a:lnSpc>
              <a:spcBef>
                <a:spcPts val="0"/>
              </a:spcBef>
              <a:spcAft>
                <a:spcPts val="800"/>
              </a:spcAft>
              <a:buNone/>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use of scatterplots and </a:t>
            </a:r>
            <a:r>
              <a:rPr lang="en-US" sz="1600" kern="100" dirty="0" err="1">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barplots</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provided valuable insights into the SpaceX launch data. These visualizations helped in identifying patterns, trends, and anomalies, which are crucial for predictive analysis and decision-making.</a:t>
            </a:r>
          </a:p>
          <a:p>
            <a:pPr lvl="1">
              <a:lnSpc>
                <a:spcPct val="107000"/>
              </a:lnSpc>
              <a:spcBef>
                <a:spcPts val="0"/>
              </a:spcBef>
              <a:spcAft>
                <a:spcPts val="800"/>
              </a:spcAft>
            </a:pPr>
            <a:r>
              <a:rPr lang="en-US" sz="16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Scatterplots</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revealed trends and patterns in payload mass, flight numbers, and orbits.</a:t>
            </a:r>
          </a:p>
          <a:p>
            <a:pPr lvl="1">
              <a:lnSpc>
                <a:spcPct val="107000"/>
              </a:lnSpc>
              <a:spcBef>
                <a:spcPts val="0"/>
              </a:spcBef>
              <a:spcAft>
                <a:spcPts val="800"/>
              </a:spcAft>
            </a:pPr>
            <a:r>
              <a:rPr lang="en-US" sz="1600" b="1" kern="100" dirty="0" err="1">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Barplots</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highlighted the most frequently used launch sites and the reliability of different orbits.</a:t>
            </a:r>
          </a:p>
          <a:p>
            <a:pPr marL="0" marR="0" indent="0">
              <a:lnSpc>
                <a:spcPct val="107000"/>
              </a:lnSpc>
              <a:spcBef>
                <a:spcPts val="0"/>
              </a:spcBef>
              <a:spcAft>
                <a:spcPts val="800"/>
              </a:spcAft>
              <a:buNone/>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These visualizations provided crucial insights for predictive analysis and decision-making.</a:t>
            </a:r>
          </a:p>
          <a:p>
            <a:endParaRPr lang="en-US" dirty="0">
              <a:latin typeface="Aptos Narrow" panose="020B0004020202020204" pitchFamily="34" charset="0"/>
            </a:endParaRPr>
          </a:p>
          <a:p>
            <a:endParaRPr lang="en-US" dirty="0">
              <a:latin typeface="Aptos Narrow" panose="020B0004020202020204" pitchFamily="34" charset="0"/>
            </a:endParaRPr>
          </a:p>
          <a:p>
            <a:endParaRPr lang="en-US" dirty="0">
              <a:latin typeface="Aptos Narrow" panose="020B0004020202020204" pitchFamily="34" charset="0"/>
            </a:endParaRPr>
          </a:p>
          <a:p>
            <a:endParaRPr lang="en-US" dirty="0">
              <a:latin typeface="Aptos Narrow" panose="020B0004020202020204" pitchFamily="34" charset="0"/>
            </a:endParaRPr>
          </a:p>
          <a:p>
            <a:endParaRPr lang="en-US" dirty="0">
              <a:latin typeface="Aptos Narrow" panose="020B0004020202020204" pitchFamily="34" charset="0"/>
            </a:endParaRPr>
          </a:p>
          <a:p>
            <a:endParaRPr lang="en-US" dirty="0">
              <a:latin typeface="Aptos Narrow" panose="020B0004020202020204" pitchFamily="34" charset="0"/>
            </a:endParaRPr>
          </a:p>
          <a:p>
            <a:pPr marL="0" indent="0">
              <a:buNone/>
            </a:pPr>
            <a:endParaRPr lang="en-US" dirty="0">
              <a:latin typeface="Aptos Narrow" panose="020B0004020202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13" name="TextBox 12">
            <a:extLst>
              <a:ext uri="{FF2B5EF4-FFF2-40B4-BE49-F238E27FC236}">
                <a16:creationId xmlns:a16="http://schemas.microsoft.com/office/drawing/2014/main" id="{56C0D3AF-0858-51B9-D344-5562CD09A2A6}"/>
              </a:ext>
            </a:extLst>
          </p:cNvPr>
          <p:cNvSpPr txBox="1"/>
          <p:nvPr/>
        </p:nvSpPr>
        <p:spPr>
          <a:xfrm>
            <a:off x="770011" y="6427211"/>
            <a:ext cx="4651075" cy="307777"/>
          </a:xfrm>
          <a:prstGeom prst="rect">
            <a:avLst/>
          </a:prstGeom>
          <a:noFill/>
        </p:spPr>
        <p:txBody>
          <a:bodyPr wrap="square" rtlCol="0">
            <a:spAutoFit/>
          </a:bodyPr>
          <a:lstStyle/>
          <a:p>
            <a:pPr marL="457200" lvl="1" indent="0">
              <a:buNone/>
            </a:pPr>
            <a:r>
              <a:rPr lang="en-US" sz="1400" dirty="0">
                <a:solidFill>
                  <a:schemeClr val="accent3">
                    <a:lumMod val="25000"/>
                  </a:schemeClr>
                </a:solidFill>
                <a:latin typeface="Aptos Narrow" panose="020B0004020202020204" pitchFamily="34" charset="0"/>
              </a:rPr>
              <a:t>GitHub URL </a:t>
            </a:r>
            <a:r>
              <a:rPr lang="en-US" sz="1400" dirty="0">
                <a:latin typeface="Aptos Narrow" panose="020B0004020202020204" pitchFamily="34" charset="0"/>
              </a:rPr>
              <a:t>: </a:t>
            </a:r>
            <a:r>
              <a:rPr lang="en-US" sz="1400" b="1" dirty="0" err="1">
                <a:latin typeface="Aptos Narrow" panose="020B0004020202020204" pitchFamily="34" charset="0"/>
                <a:hlinkClick r:id="rId3"/>
              </a:rPr>
              <a:t>Jupyter</a:t>
            </a:r>
            <a:r>
              <a:rPr lang="en-US" sz="1400" b="1" dirty="0">
                <a:latin typeface="Aptos Narrow" panose="020B0004020202020204" pitchFamily="34" charset="0"/>
                <a:hlinkClick r:id="rId3"/>
              </a:rPr>
              <a:t> notebook</a:t>
            </a:r>
            <a:endParaRPr lang="en-US" sz="1400" b="1" dirty="0">
              <a:latin typeface="Aptos Narrow" panose="020B0004020202020204" pitchFamily="34" charset="0"/>
            </a:endParaRPr>
          </a:p>
        </p:txBody>
      </p:sp>
      <p:pic>
        <p:nvPicPr>
          <p:cNvPr id="10" name="Picture 9" descr="A graph with green and red dots">
            <a:extLst>
              <a:ext uri="{FF2B5EF4-FFF2-40B4-BE49-F238E27FC236}">
                <a16:creationId xmlns:a16="http://schemas.microsoft.com/office/drawing/2014/main" id="{B108CACB-FC59-FE9B-B00A-D564BA4F0E7F}"/>
              </a:ext>
            </a:extLst>
          </p:cNvPr>
          <p:cNvPicPr>
            <a:picLocks noChangeAspect="1"/>
          </p:cNvPicPr>
          <p:nvPr/>
        </p:nvPicPr>
        <p:blipFill>
          <a:blip r:embed="rId4"/>
          <a:stretch>
            <a:fillRect/>
          </a:stretch>
        </p:blipFill>
        <p:spPr>
          <a:xfrm>
            <a:off x="1142342" y="3116424"/>
            <a:ext cx="5254735" cy="3310787"/>
          </a:xfrm>
          <a:prstGeom prst="rect">
            <a:avLst/>
          </a:prstGeom>
        </p:spPr>
      </p:pic>
      <p:pic>
        <p:nvPicPr>
          <p:cNvPr id="14" name="Picture 13" descr="A graph of a number of flights">
            <a:extLst>
              <a:ext uri="{FF2B5EF4-FFF2-40B4-BE49-F238E27FC236}">
                <a16:creationId xmlns:a16="http://schemas.microsoft.com/office/drawing/2014/main" id="{C1BD82FC-35D1-E548-230C-C19F7CA5B426}"/>
              </a:ext>
            </a:extLst>
          </p:cNvPr>
          <p:cNvPicPr>
            <a:picLocks noChangeAspect="1"/>
          </p:cNvPicPr>
          <p:nvPr/>
        </p:nvPicPr>
        <p:blipFill>
          <a:blip r:embed="rId5"/>
          <a:stretch>
            <a:fillRect/>
          </a:stretch>
        </p:blipFill>
        <p:spPr>
          <a:xfrm>
            <a:off x="6786190" y="3111199"/>
            <a:ext cx="3854554" cy="3310787"/>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09" y="1380966"/>
            <a:ext cx="10771957" cy="5477033"/>
          </a:xfrm>
          <a:prstGeom prst="rect">
            <a:avLst/>
          </a:prstGeom>
        </p:spPr>
        <p:txBody>
          <a:bodyPr lIns="91440" tIns="45720" rIns="91440" bIns="45720" anchor="t"/>
          <a:lstStyle/>
          <a:p>
            <a:pPr marL="0" marR="0" indent="0">
              <a:lnSpc>
                <a:spcPct val="107000"/>
              </a:lnSpc>
              <a:spcBef>
                <a:spcPts val="0"/>
              </a:spcBef>
              <a:spcAft>
                <a:spcPts val="800"/>
              </a:spcAft>
              <a:buNone/>
            </a:pPr>
            <a:r>
              <a:rPr lang="en-US" sz="1800" b="1"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SQL Query Summary</a:t>
            </a:r>
            <a:endParaRPr lang="en-US" sz="1800"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endParaRPr>
          </a:p>
          <a:p>
            <a:pPr marL="0" marR="0">
              <a:lnSpc>
                <a:spcPct val="107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Retrieved the names of all unique launch sites involved in the space missions.</a:t>
            </a:r>
          </a:p>
          <a:p>
            <a:pPr marL="0" marR="0">
              <a:lnSpc>
                <a:spcPct val="107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Extracted the first five records where the launch sites begin with 'CCA’.</a:t>
            </a:r>
          </a:p>
          <a:p>
            <a:pPr marL="0" marR="0">
              <a:lnSpc>
                <a:spcPct val="107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Calculated the total payload mass carried by boosters launched by NASA (CRS).</a:t>
            </a:r>
          </a:p>
          <a:p>
            <a:pPr marL="0" marR="0">
              <a:lnSpc>
                <a:spcPct val="107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Computed the average payload mass carried by the booster version F9 v1.1.</a:t>
            </a:r>
          </a:p>
          <a:p>
            <a:pPr marL="0" marR="0">
              <a:lnSpc>
                <a:spcPct val="107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Identified the date of the first successful landing outcome on a ground pad.</a:t>
            </a:r>
          </a:p>
          <a:p>
            <a:pPr marL="0" marR="0">
              <a:lnSpc>
                <a:spcPct val="107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Listed the names of boosters that successfully landed on a drone ship with a payload mass between 4000 and 6000 kg.</a:t>
            </a:r>
          </a:p>
          <a:p>
            <a:pPr marL="0" marR="0">
              <a:lnSpc>
                <a:spcPct val="107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Summarized the total number of successful and failed mission outcomes.</a:t>
            </a:r>
          </a:p>
          <a:p>
            <a:pPr marL="0" marR="0">
              <a:lnSpc>
                <a:spcPct val="107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Listed the names of booster versions that carried the maximum payload mass using a subquery.</a:t>
            </a:r>
          </a:p>
          <a:p>
            <a:pPr marL="0" marR="0">
              <a:lnSpc>
                <a:spcPct val="107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Displayed records of failure landing outcomes on drone ships, including booster versions and launch sites, for each month in 2015.</a:t>
            </a:r>
          </a:p>
          <a:p>
            <a:pPr marL="0" marR="0">
              <a:lnSpc>
                <a:spcPct val="107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Ranked the counts of different landing outcomes (e.g., Failure on drone ship, Success on ground pad) between June 2010 and March 2017 in descending order.</a:t>
            </a:r>
          </a:p>
          <a:p>
            <a:pPr marL="0" indent="0">
              <a:buNone/>
            </a:pPr>
            <a:endParaRPr lang="en-US" dirty="0">
              <a:latin typeface="Aptos Narrow" panose="020B0004020202020204" pitchFamily="34" charset="0"/>
            </a:endParaRPr>
          </a:p>
          <a:p>
            <a:endParaRPr lang="en-US" dirty="0">
              <a:latin typeface="Aptos Narrow" panose="020B0004020202020204" pitchFamily="34" charset="0"/>
            </a:endParaRPr>
          </a:p>
          <a:p>
            <a:endParaRPr lang="en-US" dirty="0">
              <a:latin typeface="Aptos Narrow" panose="020B0004020202020204" pitchFamily="34" charset="0"/>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Box 5">
            <a:extLst>
              <a:ext uri="{FF2B5EF4-FFF2-40B4-BE49-F238E27FC236}">
                <a16:creationId xmlns:a16="http://schemas.microsoft.com/office/drawing/2014/main" id="{1300ECF9-C242-082D-2947-D19BDC3DB2DC}"/>
              </a:ext>
            </a:extLst>
          </p:cNvPr>
          <p:cNvSpPr txBox="1"/>
          <p:nvPr/>
        </p:nvSpPr>
        <p:spPr>
          <a:xfrm>
            <a:off x="770011" y="6427211"/>
            <a:ext cx="4651075" cy="307777"/>
          </a:xfrm>
          <a:prstGeom prst="rect">
            <a:avLst/>
          </a:prstGeom>
          <a:noFill/>
        </p:spPr>
        <p:txBody>
          <a:bodyPr wrap="square" rtlCol="0">
            <a:spAutoFit/>
          </a:bodyPr>
          <a:lstStyle/>
          <a:p>
            <a:pPr marL="457200" lvl="1" indent="0">
              <a:buNone/>
            </a:pPr>
            <a:r>
              <a:rPr lang="en-US" sz="1400" dirty="0">
                <a:solidFill>
                  <a:schemeClr val="accent3">
                    <a:lumMod val="25000"/>
                  </a:schemeClr>
                </a:solidFill>
                <a:latin typeface="Aptos Narrow" panose="020B0004020202020204" pitchFamily="34" charset="0"/>
              </a:rPr>
              <a:t>GitHub URL </a:t>
            </a:r>
            <a:r>
              <a:rPr lang="en-US" sz="1400" dirty="0">
                <a:latin typeface="Aptos Narrow" panose="020B0004020202020204" pitchFamily="34" charset="0"/>
              </a:rPr>
              <a:t>: </a:t>
            </a:r>
            <a:r>
              <a:rPr lang="en-US" sz="1400" b="1" dirty="0" err="1">
                <a:latin typeface="Aptos Narrow" panose="020B0004020202020204" pitchFamily="34" charset="0"/>
                <a:hlinkClick r:id="rId3"/>
              </a:rPr>
              <a:t>Jupyter</a:t>
            </a:r>
            <a:r>
              <a:rPr lang="en-US" sz="1400" b="1" dirty="0">
                <a:latin typeface="Aptos Narrow" panose="020B0004020202020204" pitchFamily="34" charset="0"/>
                <a:hlinkClick r:id="rId3"/>
              </a:rPr>
              <a:t> notebook</a:t>
            </a:r>
            <a:endParaRPr lang="en-US" sz="1400" b="1" dirty="0">
              <a:latin typeface="Aptos Narrow" panose="020B0004020202020204" pitchFamily="34" charset="0"/>
            </a:endParaRPr>
          </a:p>
        </p:txBody>
      </p:sp>
    </p:spTree>
    <p:extLst>
      <p:ext uri="{BB962C8B-B14F-4D97-AF65-F5344CB8AC3E}">
        <p14:creationId xmlns:p14="http://schemas.microsoft.com/office/powerpoint/2010/main" val="15787263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315218"/>
            <a:ext cx="10619772" cy="4710356"/>
          </a:xfrm>
          <a:prstGeom prst="rect">
            <a:avLst/>
          </a:prstGeom>
        </p:spPr>
        <p:txBody>
          <a:bodyPr>
            <a:normAutofit fontScale="92500" lnSpcReduction="20000"/>
          </a:bodyPr>
          <a:lstStyle/>
          <a:p>
            <a:pPr marL="0" indent="0">
              <a:lnSpc>
                <a:spcPct val="107000"/>
              </a:lnSpc>
              <a:spcBef>
                <a:spcPts val="0"/>
              </a:spcBef>
              <a:spcAft>
                <a:spcPts val="800"/>
              </a:spcAft>
              <a:buSzPts val="1000"/>
              <a:buNone/>
              <a:tabLst>
                <a:tab pos="457200" algn="l"/>
              </a:tabLst>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These objects were added to enhance the visualization of geographical data, making it easier to understand the spatial distribution and relationships between various launch-related events and locations.</a:t>
            </a:r>
          </a:p>
          <a:p>
            <a:pPr marL="0" indent="0">
              <a:lnSpc>
                <a:spcPct val="107000"/>
              </a:lnSpc>
              <a:spcBef>
                <a:spcPts val="0"/>
              </a:spcBef>
              <a:spcAft>
                <a:spcPts val="800"/>
              </a:spcAft>
              <a:buSzPts val="1000"/>
              <a:buNone/>
              <a:tabLst>
                <a:tab pos="457200" algn="l"/>
              </a:tabLst>
            </a:pPr>
            <a:endParaRPr lang="en-US" sz="1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endParaRPr>
          </a:p>
          <a:p>
            <a:pPr marL="342900" indent="-342900">
              <a:lnSpc>
                <a:spcPct val="107000"/>
              </a:lnSpc>
              <a:spcBef>
                <a:spcPts val="0"/>
              </a:spcBef>
              <a:spcAft>
                <a:spcPts val="800"/>
              </a:spcAft>
              <a:buSzPts val="1000"/>
              <a:buFont typeface="+mj-lt"/>
              <a:buAutoNum type="arabicPeriod"/>
              <a:tabLst>
                <a:tab pos="457200" algn="l"/>
              </a:tabLst>
            </a:pP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Markers :</a:t>
            </a:r>
            <a:endParaRPr lang="en-US" sz="18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endParaRPr>
          </a:p>
          <a:p>
            <a:pPr marL="457200" lvl="1" indent="0">
              <a:lnSpc>
                <a:spcPct val="107000"/>
              </a:lnSpc>
              <a:spcBef>
                <a:spcPts val="0"/>
              </a:spcBef>
              <a:spcAft>
                <a:spcPts val="800"/>
              </a:spcAft>
              <a:buSzPts val="1000"/>
              <a:buNone/>
              <a:tabLst>
                <a:tab pos="457200" algn="l"/>
              </a:tabLst>
            </a:pPr>
            <a:r>
              <a:rPr lang="en-US" sz="14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Purpose:</a:t>
            </a: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Indicate specific points of interest such as launch sites.</a:t>
            </a:r>
          </a:p>
          <a:p>
            <a:pPr marL="457200" lvl="1" indent="0">
              <a:lnSpc>
                <a:spcPct val="107000"/>
              </a:lnSpc>
              <a:spcBef>
                <a:spcPts val="0"/>
              </a:spcBef>
              <a:spcAft>
                <a:spcPts val="800"/>
              </a:spcAft>
              <a:buSzPts val="1000"/>
              <a:buNone/>
              <a:tabLst>
                <a:tab pos="457200" algn="l"/>
              </a:tabLst>
            </a:pPr>
            <a:r>
              <a:rPr lang="en-US" sz="14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Usage:</a:t>
            </a: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Marked locations like NASA Johnson Space Center and various SpaceX launch sites.</a:t>
            </a:r>
          </a:p>
          <a:p>
            <a:pPr marL="342900" marR="0" lvl="0" indent="-342900">
              <a:lnSpc>
                <a:spcPct val="107000"/>
              </a:lnSpc>
              <a:spcBef>
                <a:spcPts val="0"/>
              </a:spcBef>
              <a:spcAft>
                <a:spcPts val="800"/>
              </a:spcAft>
              <a:buSzPts val="1000"/>
              <a:buFont typeface="+mj-lt"/>
              <a:buAutoNum type="arabicPeriod"/>
              <a:tabLst>
                <a:tab pos="457200" algn="l"/>
              </a:tabLst>
            </a:pP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Circles :</a:t>
            </a:r>
            <a:endParaRPr lang="en-US" sz="18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endParaRPr>
          </a:p>
          <a:p>
            <a:pPr marL="457200" lvl="1" indent="0">
              <a:lnSpc>
                <a:spcPct val="107000"/>
              </a:lnSpc>
              <a:spcBef>
                <a:spcPts val="0"/>
              </a:spcBef>
              <a:spcAft>
                <a:spcPts val="800"/>
              </a:spcAft>
              <a:buSzPts val="1000"/>
              <a:buNone/>
              <a:tabLst>
                <a:tab pos="457200" algn="l"/>
              </a:tabLst>
            </a:pPr>
            <a:r>
              <a:rPr lang="en-US" sz="14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Purpose:</a:t>
            </a: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Highlight areas around specific coordinates.</a:t>
            </a:r>
          </a:p>
          <a:p>
            <a:pPr marL="457200" lvl="1" indent="0">
              <a:lnSpc>
                <a:spcPct val="107000"/>
              </a:lnSpc>
              <a:spcBef>
                <a:spcPts val="0"/>
              </a:spcBef>
              <a:spcAft>
                <a:spcPts val="800"/>
              </a:spcAft>
              <a:buSzPts val="1000"/>
              <a:buNone/>
              <a:tabLst>
                <a:tab pos="457200" algn="l"/>
              </a:tabLst>
            </a:pPr>
            <a:r>
              <a:rPr lang="en-US" sz="14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Usage:</a:t>
            </a: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Drew attention to areas such as NASA Johnson Space Center with a radius circle.</a:t>
            </a:r>
          </a:p>
          <a:p>
            <a:pPr marL="342900" marR="0" lvl="0" indent="-342900">
              <a:lnSpc>
                <a:spcPct val="107000"/>
              </a:lnSpc>
              <a:spcBef>
                <a:spcPts val="0"/>
              </a:spcBef>
              <a:spcAft>
                <a:spcPts val="800"/>
              </a:spcAft>
              <a:buSzPts val="1000"/>
              <a:buFont typeface="+mj-lt"/>
              <a:buAutoNum type="arabicPeriod"/>
              <a:tabLst>
                <a:tab pos="457200" algn="l"/>
              </a:tabLst>
            </a:pP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Marker Clusters :</a:t>
            </a:r>
            <a:endParaRPr lang="en-US" sz="18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endParaRPr>
          </a:p>
          <a:p>
            <a:pPr marL="457200" lvl="1" indent="0">
              <a:lnSpc>
                <a:spcPct val="107000"/>
              </a:lnSpc>
              <a:spcBef>
                <a:spcPts val="0"/>
              </a:spcBef>
              <a:spcAft>
                <a:spcPts val="800"/>
              </a:spcAft>
              <a:buSzPts val="1000"/>
              <a:buNone/>
              <a:tabLst>
                <a:tab pos="457200" algn="l"/>
              </a:tabLst>
            </a:pPr>
            <a:r>
              <a:rPr lang="en-US" sz="14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Purpose:</a:t>
            </a: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Group events occurring at the same or nearby coordinates.</a:t>
            </a:r>
          </a:p>
          <a:p>
            <a:pPr marL="457200" lvl="1" indent="0">
              <a:lnSpc>
                <a:spcPct val="107000"/>
              </a:lnSpc>
              <a:spcBef>
                <a:spcPts val="0"/>
              </a:spcBef>
              <a:spcAft>
                <a:spcPts val="800"/>
              </a:spcAft>
              <a:buSzPts val="1000"/>
              <a:buNone/>
              <a:tabLst>
                <a:tab pos="457200" algn="l"/>
              </a:tabLst>
            </a:pPr>
            <a:r>
              <a:rPr lang="en-US" sz="14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Usage:</a:t>
            </a: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Aggregated launch events at each launch site for better visualization of clustered data.</a:t>
            </a:r>
          </a:p>
          <a:p>
            <a:pPr marL="342900" marR="0" lvl="0" indent="-342900">
              <a:lnSpc>
                <a:spcPct val="107000"/>
              </a:lnSpc>
              <a:spcBef>
                <a:spcPts val="0"/>
              </a:spcBef>
              <a:spcAft>
                <a:spcPts val="800"/>
              </a:spcAft>
              <a:buSzPts val="1000"/>
              <a:buFont typeface="+mj-lt"/>
              <a:buAutoNum type="arabicPeriod"/>
              <a:tabLst>
                <a:tab pos="457200" algn="l"/>
              </a:tabLst>
            </a:pP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Lines :</a:t>
            </a:r>
            <a:endParaRPr lang="en-US" sz="18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endParaRPr>
          </a:p>
          <a:p>
            <a:pPr marL="457200" lvl="1" indent="0">
              <a:lnSpc>
                <a:spcPct val="107000"/>
              </a:lnSpc>
              <a:spcBef>
                <a:spcPts val="0"/>
              </a:spcBef>
              <a:spcAft>
                <a:spcPts val="800"/>
              </a:spcAft>
              <a:buSzPts val="1000"/>
              <a:buNone/>
              <a:tabLst>
                <a:tab pos="457200" algn="l"/>
              </a:tabLst>
            </a:pPr>
            <a:r>
              <a:rPr lang="en-US" sz="14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Purpose:</a:t>
            </a: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Show distances and connections between two coordinates.</a:t>
            </a:r>
          </a:p>
          <a:p>
            <a:pPr marL="457200" lvl="1" indent="0">
              <a:lnSpc>
                <a:spcPct val="107000"/>
              </a:lnSpc>
              <a:spcBef>
                <a:spcPts val="0"/>
              </a:spcBef>
              <a:spcAft>
                <a:spcPts val="800"/>
              </a:spcAft>
              <a:buSzPts val="1000"/>
              <a:buNone/>
              <a:tabLst>
                <a:tab pos="457200" algn="l"/>
              </a:tabLst>
            </a:pPr>
            <a:r>
              <a:rPr lang="en-US" sz="14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Usage:</a:t>
            </a: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Indicated the distances between launch sites and their proximities to nearby locations.</a:t>
            </a:r>
          </a:p>
          <a:p>
            <a:endParaRPr lang="en-US" dirty="0">
              <a:latin typeface="Aptos Narrow" panose="020B0004020202020204" pitchFamily="34" charset="0"/>
            </a:endParaRPr>
          </a:p>
          <a:p>
            <a:endParaRPr lang="en-US" dirty="0">
              <a:latin typeface="Aptos Narrow" panose="020B0004020202020204" pitchFamily="34" charset="0"/>
            </a:endParaRPr>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TextBox 1">
            <a:extLst>
              <a:ext uri="{FF2B5EF4-FFF2-40B4-BE49-F238E27FC236}">
                <a16:creationId xmlns:a16="http://schemas.microsoft.com/office/drawing/2014/main" id="{86094F67-B394-34D5-307E-FF92C9204F79}"/>
              </a:ext>
            </a:extLst>
          </p:cNvPr>
          <p:cNvSpPr txBox="1"/>
          <p:nvPr/>
        </p:nvSpPr>
        <p:spPr>
          <a:xfrm>
            <a:off x="770011" y="6427211"/>
            <a:ext cx="4651075" cy="307777"/>
          </a:xfrm>
          <a:prstGeom prst="rect">
            <a:avLst/>
          </a:prstGeom>
          <a:noFill/>
        </p:spPr>
        <p:txBody>
          <a:bodyPr wrap="square" rtlCol="0">
            <a:spAutoFit/>
          </a:bodyPr>
          <a:lstStyle/>
          <a:p>
            <a:pPr marL="457200" lvl="1" indent="0">
              <a:buNone/>
            </a:pPr>
            <a:r>
              <a:rPr lang="en-US" sz="1400" dirty="0">
                <a:solidFill>
                  <a:schemeClr val="accent3">
                    <a:lumMod val="25000"/>
                  </a:schemeClr>
                </a:solidFill>
                <a:latin typeface="Aptos Narrow" panose="020B0004020202020204" pitchFamily="34" charset="0"/>
              </a:rPr>
              <a:t>GitHub URL </a:t>
            </a:r>
            <a:r>
              <a:rPr lang="en-US" sz="1400" dirty="0">
                <a:latin typeface="Aptos Narrow" panose="020B0004020202020204" pitchFamily="34" charset="0"/>
              </a:rPr>
              <a:t>: </a:t>
            </a:r>
            <a:r>
              <a:rPr lang="en-US" sz="1400" b="1" dirty="0" err="1">
                <a:latin typeface="Aptos Narrow" panose="020B0004020202020204" pitchFamily="34" charset="0"/>
                <a:hlinkClick r:id="rId3"/>
              </a:rPr>
              <a:t>Jupyter</a:t>
            </a:r>
            <a:r>
              <a:rPr lang="en-US" sz="1400" b="1" dirty="0">
                <a:latin typeface="Aptos Narrow" panose="020B0004020202020204" pitchFamily="34" charset="0"/>
                <a:hlinkClick r:id="rId3"/>
              </a:rPr>
              <a:t> notebook</a:t>
            </a:r>
            <a:endParaRPr lang="en-US" sz="1400" b="1" dirty="0">
              <a:latin typeface="Aptos Narrow" panose="020B0004020202020204" pitchFamily="34" charset="0"/>
            </a:endParaRPr>
          </a:p>
        </p:txBody>
      </p:sp>
    </p:spTree>
    <p:extLst>
      <p:ext uri="{BB962C8B-B14F-4D97-AF65-F5344CB8AC3E}">
        <p14:creationId xmlns:p14="http://schemas.microsoft.com/office/powerpoint/2010/main" val="148114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87624"/>
            <a:ext cx="10585345" cy="5383764"/>
          </a:xfrm>
          <a:prstGeom prst="rect">
            <a:avLst/>
          </a:prstGeom>
        </p:spPr>
        <p:txBody>
          <a:bodyPr vert="horz" lIns="91440" tIns="45720" rIns="91440" bIns="45720" rtlCol="0" anchor="t">
            <a:normAutofit fontScale="25000" lnSpcReduction="20000"/>
          </a:bodyPr>
          <a:lstStyle/>
          <a:p>
            <a:pPr marL="0" marR="0" lvl="0" indent="0">
              <a:lnSpc>
                <a:spcPct val="107000"/>
              </a:lnSpc>
              <a:spcBef>
                <a:spcPts val="0"/>
              </a:spcBef>
              <a:spcAft>
                <a:spcPts val="800"/>
              </a:spcAft>
              <a:buSzPts val="1000"/>
              <a:buNone/>
              <a:tabLst>
                <a:tab pos="457200" algn="l"/>
              </a:tabLst>
            </a:pPr>
            <a:r>
              <a:rPr lang="en-US" sz="4800" b="1"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Plots/Graphs Added:</a:t>
            </a:r>
            <a:endParaRPr lang="en-US" sz="4800"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Percentage of Launches by Site :</a:t>
            </a:r>
            <a:endParaRPr lang="en-US" sz="48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endParaRP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Purpose:</a:t>
            </a:r>
            <a:r>
              <a:rPr lang="en-US" sz="4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To visualize the distribution of launches across different launch sites.</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Usage:</a:t>
            </a:r>
            <a:r>
              <a:rPr lang="en-US" sz="4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A pie chart was used to show the percentage of successful launches at each site, helping to identify the most active and successful launch sites.</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Payload Range :</a:t>
            </a:r>
            <a:endParaRPr lang="en-US" sz="48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endParaRP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Purpose:</a:t>
            </a:r>
            <a:r>
              <a:rPr lang="en-US" sz="4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To analyze the relationship between payload mass and launch success rates.</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Usage:</a:t>
            </a:r>
            <a:r>
              <a:rPr lang="en-US" sz="4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A scatter plot was used to show the correlation between payload mass and launch outcomes, both overall and for individual launch sites, highlighting trends and patterns in payload capacity and success rates.</a:t>
            </a:r>
          </a:p>
          <a:p>
            <a:pPr marL="0" marR="0" lvl="0" indent="0">
              <a:lnSpc>
                <a:spcPct val="107000"/>
              </a:lnSpc>
              <a:spcBef>
                <a:spcPts val="0"/>
              </a:spcBef>
              <a:spcAft>
                <a:spcPts val="800"/>
              </a:spcAft>
              <a:buSzPts val="1000"/>
              <a:buNone/>
              <a:tabLst>
                <a:tab pos="457200" algn="l"/>
              </a:tabLst>
            </a:pPr>
            <a:r>
              <a:rPr lang="en-US" sz="4800" b="1"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Interactions:</a:t>
            </a:r>
            <a:endParaRPr lang="en-US" sz="4800"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endParaRP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Dropdown for Launch Site Selection :</a:t>
            </a:r>
            <a:endParaRPr lang="en-US" sz="48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endParaRP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Purpose:</a:t>
            </a:r>
            <a:r>
              <a:rPr lang="en-US" sz="4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To filter the data and visualize the success rates for specific launch sites.</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Usage:</a:t>
            </a:r>
            <a:r>
              <a:rPr lang="en-US" sz="4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Allowed users to select a launch site from a dropdown menu, dynamically updating the plots to show data relevant to the selected site.</a:t>
            </a:r>
          </a:p>
          <a:p>
            <a:pPr marL="742950" marR="0" lvl="1" indent="-285750">
              <a:lnSpc>
                <a:spcPct val="107000"/>
              </a:lnSpc>
              <a:spcBef>
                <a:spcPts val="0"/>
              </a:spcBef>
              <a:spcAft>
                <a:spcPts val="800"/>
              </a:spcAft>
              <a:buSzPts val="1000"/>
              <a:buFont typeface="Courier New" panose="02070309020205020404" pitchFamily="49" charset="0"/>
              <a:buChar char="o"/>
              <a:tabLst>
                <a:tab pos="9144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Range Slider for Payload Selection :</a:t>
            </a:r>
            <a:endParaRPr lang="en-US" sz="48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endParaRP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Purpose:</a:t>
            </a:r>
            <a:r>
              <a:rPr lang="en-US" sz="4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To filter the data based on payload mass range.</a:t>
            </a:r>
          </a:p>
          <a:p>
            <a:pPr marL="1143000" marR="0" lvl="2" indent="-228600">
              <a:lnSpc>
                <a:spcPct val="107000"/>
              </a:lnSpc>
              <a:spcBef>
                <a:spcPts val="0"/>
              </a:spcBef>
              <a:spcAft>
                <a:spcPts val="800"/>
              </a:spcAft>
              <a:buSzPts val="1000"/>
              <a:buFont typeface="Wingdings" panose="05000000000000000000" pitchFamily="2" charset="2"/>
              <a:buChar char=""/>
              <a:tabLst>
                <a:tab pos="1371600" algn="l"/>
              </a:tabLst>
            </a:pPr>
            <a:r>
              <a:rPr lang="en-US" sz="4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Usage:</a:t>
            </a:r>
            <a:r>
              <a:rPr lang="en-US" sz="4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Enabled users to adjust the payload mass range using a slider, updating the scatter plot to reflect the selected range and providing insights into how different payload masses affect launch success rates.</a:t>
            </a:r>
          </a:p>
          <a:p>
            <a:pPr marL="0" marR="0" indent="0">
              <a:lnSpc>
                <a:spcPct val="107000"/>
              </a:lnSpc>
              <a:spcBef>
                <a:spcPts val="0"/>
              </a:spcBef>
              <a:spcAft>
                <a:spcPts val="800"/>
              </a:spcAft>
              <a:buNone/>
            </a:pPr>
            <a:r>
              <a:rPr lang="en-US" sz="5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These plots and interactions were added to the dashboard to provide a comprehensive and interactive visualization of the SpaceX launch data, facilitating detailed analysis and exploration of the relationships between launch sites, payloads, and success rates.</a:t>
            </a:r>
          </a:p>
          <a:p>
            <a:endParaRPr lang="en-US" dirty="0">
              <a:latin typeface="Aptos Narrow" panose="020B0004020202020204" pitchFamily="34" charset="0"/>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Box 1">
            <a:extLst>
              <a:ext uri="{FF2B5EF4-FFF2-40B4-BE49-F238E27FC236}">
                <a16:creationId xmlns:a16="http://schemas.microsoft.com/office/drawing/2014/main" id="{26B3D152-2EBE-28E0-6903-A747094A703B}"/>
              </a:ext>
            </a:extLst>
          </p:cNvPr>
          <p:cNvSpPr txBox="1"/>
          <p:nvPr/>
        </p:nvSpPr>
        <p:spPr>
          <a:xfrm>
            <a:off x="770011" y="6427211"/>
            <a:ext cx="4651075" cy="307777"/>
          </a:xfrm>
          <a:prstGeom prst="rect">
            <a:avLst/>
          </a:prstGeom>
          <a:noFill/>
        </p:spPr>
        <p:txBody>
          <a:bodyPr wrap="square" rtlCol="0">
            <a:spAutoFit/>
          </a:bodyPr>
          <a:lstStyle/>
          <a:p>
            <a:pPr marL="457200" lvl="1" indent="0">
              <a:buNone/>
            </a:pPr>
            <a:r>
              <a:rPr lang="en-US" sz="1400" dirty="0">
                <a:solidFill>
                  <a:schemeClr val="accent3">
                    <a:lumMod val="25000"/>
                  </a:schemeClr>
                </a:solidFill>
                <a:latin typeface="Aptos Narrow" panose="020B0004020202020204" pitchFamily="34" charset="0"/>
              </a:rPr>
              <a:t>GitHub URL </a:t>
            </a:r>
            <a:r>
              <a:rPr lang="en-US" sz="1400" dirty="0">
                <a:latin typeface="Aptos Narrow" panose="020B0004020202020204" pitchFamily="34" charset="0"/>
              </a:rPr>
              <a:t>: </a:t>
            </a:r>
            <a:r>
              <a:rPr lang="en-US" sz="1400" b="1" dirty="0" err="1">
                <a:latin typeface="Aptos Narrow" panose="020B0004020202020204" pitchFamily="34" charset="0"/>
                <a:hlinkClick r:id="rId3"/>
              </a:rPr>
              <a:t>Jupyter</a:t>
            </a:r>
            <a:r>
              <a:rPr lang="en-US" sz="1400" b="1" dirty="0">
                <a:latin typeface="Aptos Narrow" panose="020B0004020202020204" pitchFamily="34" charset="0"/>
                <a:hlinkClick r:id="rId3"/>
              </a:rPr>
              <a:t> notebook</a:t>
            </a:r>
            <a:endParaRPr lang="en-US" sz="1400" b="1" dirty="0">
              <a:latin typeface="Aptos Narrow" panose="020B0004020202020204" pitchFamily="34" charset="0"/>
            </a:endParaRPr>
          </a:p>
        </p:txBody>
      </p:sp>
    </p:spTree>
    <p:extLst>
      <p:ext uri="{BB962C8B-B14F-4D97-AF65-F5344CB8AC3E}">
        <p14:creationId xmlns:p14="http://schemas.microsoft.com/office/powerpoint/2010/main" val="3345327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8921"/>
            <a:ext cx="10585344" cy="4795935"/>
          </a:xfrm>
          <a:prstGeom prst="rect">
            <a:avLst/>
          </a:prstGeom>
        </p:spPr>
        <p:txBody>
          <a:bodyPr>
            <a:normAutofit/>
          </a:bodyPr>
          <a:lstStyle/>
          <a:p>
            <a:pPr marL="0" indent="0">
              <a:lnSpc>
                <a:spcPct val="107000"/>
              </a:lnSpc>
              <a:spcBef>
                <a:spcPts val="0"/>
              </a:spcBef>
              <a:spcAft>
                <a:spcPts val="800"/>
              </a:spcAft>
              <a:buSzPts val="1000"/>
              <a:buNone/>
              <a:tabLst>
                <a:tab pos="914400" algn="l"/>
              </a:tabLst>
            </a:pPr>
            <a:r>
              <a:rPr lang="en-US" sz="1600" b="1" kern="100" dirty="0">
                <a:solidFill>
                  <a:schemeClr val="tx1">
                    <a:lumMod val="95000"/>
                    <a:lumOff val="5000"/>
                  </a:schemeClr>
                </a:solidFill>
                <a:effectLst/>
                <a:latin typeface="Aptos Narrow" panose="020B0004020202020204" pitchFamily="34" charset="0"/>
                <a:ea typeface="Aptos" panose="020B0004020202020204" pitchFamily="34" charset="0"/>
                <a:cs typeface="Times New Roman" panose="02020603050405020304" pitchFamily="18" charset="0"/>
              </a:rPr>
              <a:t>Compared Models:</a:t>
            </a:r>
            <a:endParaRPr lang="en-US" sz="1600" b="1" kern="100" dirty="0">
              <a:solidFill>
                <a:schemeClr val="tx1">
                  <a:lumMod val="95000"/>
                  <a:lumOff val="5000"/>
                </a:schemeClr>
              </a:solidFill>
              <a:latin typeface="Aptos Narrow" panose="020B0004020202020204" pitchFamily="34" charset="0"/>
              <a:ea typeface="Aptos" panose="020B0004020202020204" pitchFamily="34" charset="0"/>
              <a:cs typeface="Times New Roman" panose="02020603050405020304" pitchFamily="18" charset="0"/>
            </a:endParaRPr>
          </a:p>
          <a:p>
            <a:pPr marL="800100" lvl="1" indent="-342900">
              <a:lnSpc>
                <a:spcPct val="107000"/>
              </a:lnSpc>
              <a:spcBef>
                <a:spcPts val="0"/>
              </a:spcBef>
              <a:spcAft>
                <a:spcPts val="800"/>
              </a:spcAft>
              <a:buSzPts val="1000"/>
              <a:buFont typeface="+mj-lt"/>
              <a:buAutoNum type="arabicPeriod"/>
              <a:tabLst>
                <a:tab pos="9144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Logistic Regression</a:t>
            </a:r>
          </a:p>
          <a:p>
            <a:pPr marL="800100" lvl="1" indent="-342900">
              <a:lnSpc>
                <a:spcPct val="107000"/>
              </a:lnSpc>
              <a:spcBef>
                <a:spcPts val="0"/>
              </a:spcBef>
              <a:spcAft>
                <a:spcPts val="800"/>
              </a:spcAft>
              <a:buSzPts val="1000"/>
              <a:buFont typeface="+mj-lt"/>
              <a:buAutoNum type="arabicPeriod"/>
              <a:tabLst>
                <a:tab pos="9144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Support Vector Machine (SVM)</a:t>
            </a:r>
          </a:p>
          <a:p>
            <a:pPr marL="800100" lvl="1" indent="-342900">
              <a:lnSpc>
                <a:spcPct val="107000"/>
              </a:lnSpc>
              <a:spcBef>
                <a:spcPts val="0"/>
              </a:spcBef>
              <a:spcAft>
                <a:spcPts val="800"/>
              </a:spcAft>
              <a:buSzPts val="1000"/>
              <a:buFont typeface="+mj-lt"/>
              <a:buAutoNum type="arabicPeriod"/>
              <a:tabLst>
                <a:tab pos="9144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Decision Tree</a:t>
            </a:r>
          </a:p>
          <a:p>
            <a:pPr marL="800100" lvl="1" indent="-342900">
              <a:lnSpc>
                <a:spcPct val="107000"/>
              </a:lnSpc>
              <a:spcBef>
                <a:spcPts val="0"/>
              </a:spcBef>
              <a:spcAft>
                <a:spcPts val="800"/>
              </a:spcAft>
              <a:buSzPts val="1000"/>
              <a:buFont typeface="+mj-lt"/>
              <a:buAutoNum type="arabicPeriod"/>
              <a:tabLst>
                <a:tab pos="9144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K-Nearest Neighbors (KNN)</a:t>
            </a:r>
          </a:p>
          <a:p>
            <a:pPr marL="0" indent="0">
              <a:lnSpc>
                <a:spcPct val="107000"/>
              </a:lnSpc>
              <a:spcBef>
                <a:spcPts val="0"/>
              </a:spcBef>
              <a:spcAft>
                <a:spcPts val="800"/>
              </a:spcAft>
              <a:buSzPts val="1000"/>
              <a:buNone/>
              <a:tabLst>
                <a:tab pos="1371600" algn="l"/>
              </a:tabLst>
            </a:pPr>
            <a:r>
              <a:rPr lang="en-US" sz="1600" b="1" kern="100" dirty="0">
                <a:solidFill>
                  <a:schemeClr val="tx1">
                    <a:lumMod val="95000"/>
                    <a:lumOff val="5000"/>
                  </a:schemeClr>
                </a:solidFill>
                <a:effectLst/>
                <a:latin typeface="Aptos Narrow" panose="020B0004020202020204" pitchFamily="34" charset="0"/>
                <a:ea typeface="Aptos" panose="020B0004020202020204" pitchFamily="34" charset="0"/>
                <a:cs typeface="Times New Roman" panose="02020603050405020304" pitchFamily="18" charset="0"/>
              </a:rPr>
              <a:t>Best Performing Model :</a:t>
            </a:r>
            <a:r>
              <a:rPr lang="en-US" sz="1600" kern="100" dirty="0">
                <a:solidFill>
                  <a:schemeClr val="tx1">
                    <a:lumMod val="95000"/>
                    <a:lumOff val="5000"/>
                  </a:schemeClr>
                </a:solidFill>
                <a:effectLst/>
                <a:latin typeface="Aptos Narrow" panose="020B0004020202020204" pitchFamily="34" charset="0"/>
                <a:ea typeface="Aptos" panose="020B0004020202020204" pitchFamily="34" charset="0"/>
                <a:cs typeface="Times New Roman" panose="02020603050405020304" pitchFamily="18" charset="0"/>
              </a:rPr>
              <a:t> </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Logistic Regression was determined to be the best performing model for predicting the success of SpaceX launches based on the given dataset.</a:t>
            </a:r>
          </a:p>
          <a:p>
            <a:endParaRPr lang="en-US" dirty="0">
              <a:latin typeface="Aptos Narrow" panose="020B0004020202020204" pitchFamily="34" charset="0"/>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2" name="Diagram 1">
            <a:extLst>
              <a:ext uri="{FF2B5EF4-FFF2-40B4-BE49-F238E27FC236}">
                <a16:creationId xmlns:a16="http://schemas.microsoft.com/office/drawing/2014/main" id="{F10D5CAF-3520-9BBE-A288-8CA3FB9D6EA8}"/>
              </a:ext>
            </a:extLst>
          </p:cNvPr>
          <p:cNvGraphicFramePr/>
          <p:nvPr>
            <p:extLst>
              <p:ext uri="{D42A27DB-BD31-4B8C-83A1-F6EECF244321}">
                <p14:modId xmlns:p14="http://schemas.microsoft.com/office/powerpoint/2010/main" val="1489909726"/>
              </p:ext>
            </p:extLst>
          </p:nvPr>
        </p:nvGraphicFramePr>
        <p:xfrm>
          <a:off x="1541624" y="3732246"/>
          <a:ext cx="9108751" cy="24632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Box 5">
            <a:extLst>
              <a:ext uri="{FF2B5EF4-FFF2-40B4-BE49-F238E27FC236}">
                <a16:creationId xmlns:a16="http://schemas.microsoft.com/office/drawing/2014/main" id="{977ABE18-6421-0D42-425C-89306508BFCD}"/>
              </a:ext>
            </a:extLst>
          </p:cNvPr>
          <p:cNvSpPr txBox="1"/>
          <p:nvPr/>
        </p:nvSpPr>
        <p:spPr>
          <a:xfrm>
            <a:off x="770011" y="6427211"/>
            <a:ext cx="4651075" cy="307777"/>
          </a:xfrm>
          <a:prstGeom prst="rect">
            <a:avLst/>
          </a:prstGeom>
          <a:noFill/>
        </p:spPr>
        <p:txBody>
          <a:bodyPr wrap="square" rtlCol="0">
            <a:spAutoFit/>
          </a:bodyPr>
          <a:lstStyle/>
          <a:p>
            <a:pPr marL="457200" lvl="1" indent="0">
              <a:buNone/>
            </a:pPr>
            <a:r>
              <a:rPr lang="en-US" sz="1400" dirty="0">
                <a:solidFill>
                  <a:schemeClr val="accent3">
                    <a:lumMod val="25000"/>
                  </a:schemeClr>
                </a:solidFill>
                <a:latin typeface="Aptos Narrow" panose="020B0004020202020204" pitchFamily="34" charset="0"/>
              </a:rPr>
              <a:t>GitHub URL </a:t>
            </a:r>
            <a:r>
              <a:rPr lang="en-US" sz="1400" dirty="0">
                <a:latin typeface="Aptos Narrow" panose="020B0004020202020204" pitchFamily="34" charset="0"/>
              </a:rPr>
              <a:t>: </a:t>
            </a:r>
            <a:r>
              <a:rPr lang="en-US" sz="1400" b="1" dirty="0" err="1">
                <a:latin typeface="Aptos Narrow" panose="020B0004020202020204" pitchFamily="34" charset="0"/>
                <a:hlinkClick r:id="rId8"/>
              </a:rPr>
              <a:t>Jupyter</a:t>
            </a:r>
            <a:r>
              <a:rPr lang="en-US" sz="1400" b="1" dirty="0">
                <a:latin typeface="Aptos Narrow" panose="020B0004020202020204" pitchFamily="34" charset="0"/>
                <a:hlinkClick r:id="rId8"/>
              </a:rPr>
              <a:t> notebook</a:t>
            </a:r>
            <a:endParaRPr lang="en-US" sz="1400" b="1" dirty="0">
              <a:latin typeface="Aptos Narrow" panose="020B0004020202020204" pitchFamily="34" charset="0"/>
            </a:endParaRPr>
          </a:p>
        </p:txBody>
      </p:sp>
    </p:spTree>
    <p:extLst>
      <p:ext uri="{BB962C8B-B14F-4D97-AF65-F5344CB8AC3E}">
        <p14:creationId xmlns:p14="http://schemas.microsoft.com/office/powerpoint/2010/main" val="18137112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427585"/>
            <a:ext cx="10728834" cy="4891766"/>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buNone/>
            </a:pPr>
            <a:r>
              <a:rPr lang="en-US" sz="2100" b="1" dirty="0">
                <a:solidFill>
                  <a:schemeClr val="tx1">
                    <a:lumMod val="95000"/>
                    <a:lumOff val="5000"/>
                  </a:schemeClr>
                </a:solidFill>
                <a:latin typeface="Aptos Narrow" panose="020B0004020202020204" pitchFamily="34" charset="0"/>
              </a:rPr>
              <a:t>Exploratory Data Analysis Results :</a:t>
            </a:r>
          </a:p>
          <a:p>
            <a:pPr>
              <a:lnSpc>
                <a:spcPct val="120000"/>
              </a:lnSpc>
              <a:buFont typeface="Arial" panose="020B0604020202020204" pitchFamily="34" charset="0"/>
              <a:buChar char="•"/>
            </a:pPr>
            <a:r>
              <a:rPr lang="en-US" sz="2100" b="1" dirty="0">
                <a:solidFill>
                  <a:schemeClr val="bg1">
                    <a:lumMod val="50000"/>
                  </a:schemeClr>
                </a:solidFill>
                <a:latin typeface="Aptos Narrow" panose="020B0004020202020204" pitchFamily="34" charset="0"/>
              </a:rPr>
              <a:t>Launch Sites :</a:t>
            </a:r>
            <a:endParaRPr lang="en-US" sz="2100" dirty="0">
              <a:solidFill>
                <a:schemeClr val="bg1">
                  <a:lumMod val="50000"/>
                </a:schemeClr>
              </a:solidFill>
              <a:latin typeface="Aptos Narrow" panose="020B0004020202020204" pitchFamily="34" charset="0"/>
            </a:endParaRPr>
          </a:p>
          <a:p>
            <a:pPr marL="457200" lvl="1" indent="0">
              <a:lnSpc>
                <a:spcPct val="120000"/>
              </a:lnSpc>
              <a:buNone/>
            </a:pPr>
            <a:r>
              <a:rPr lang="en-US" sz="2100" dirty="0">
                <a:solidFill>
                  <a:schemeClr val="bg1">
                    <a:lumMod val="50000"/>
                  </a:schemeClr>
                </a:solidFill>
                <a:latin typeface="Aptos Narrow" panose="020B0004020202020204" pitchFamily="34" charset="0"/>
              </a:rPr>
              <a:t>SpaceX uses 4 different launch sites.</a:t>
            </a:r>
          </a:p>
          <a:p>
            <a:pPr>
              <a:lnSpc>
                <a:spcPct val="120000"/>
              </a:lnSpc>
              <a:buFont typeface="Arial" panose="020B0604020202020204" pitchFamily="34" charset="0"/>
              <a:buChar char="•"/>
            </a:pPr>
            <a:r>
              <a:rPr lang="en-US" sz="2100" b="1" dirty="0">
                <a:solidFill>
                  <a:schemeClr val="bg1">
                    <a:lumMod val="50000"/>
                  </a:schemeClr>
                </a:solidFill>
                <a:latin typeface="Aptos Narrow" panose="020B0004020202020204" pitchFamily="34" charset="0"/>
              </a:rPr>
              <a:t>Early Launches :</a:t>
            </a:r>
            <a:endParaRPr lang="en-US" sz="2100" dirty="0">
              <a:solidFill>
                <a:schemeClr val="bg1">
                  <a:lumMod val="50000"/>
                </a:schemeClr>
              </a:solidFill>
              <a:latin typeface="Aptos Narrow" panose="020B0004020202020204" pitchFamily="34" charset="0"/>
            </a:endParaRPr>
          </a:p>
          <a:p>
            <a:pPr marL="457200" lvl="1" indent="0">
              <a:lnSpc>
                <a:spcPct val="120000"/>
              </a:lnSpc>
              <a:buNone/>
            </a:pPr>
            <a:r>
              <a:rPr lang="en-US" sz="2100" dirty="0">
                <a:solidFill>
                  <a:schemeClr val="bg1">
                    <a:lumMod val="50000"/>
                  </a:schemeClr>
                </a:solidFill>
                <a:latin typeface="Aptos Narrow" panose="020B0004020202020204" pitchFamily="34" charset="0"/>
              </a:rPr>
              <a:t>Initial launches were for SpaceX itself and NASA.</a:t>
            </a:r>
          </a:p>
          <a:p>
            <a:pPr>
              <a:lnSpc>
                <a:spcPct val="120000"/>
              </a:lnSpc>
              <a:buFont typeface="Arial" panose="020B0604020202020204" pitchFamily="34" charset="0"/>
              <a:buChar char="•"/>
            </a:pPr>
            <a:r>
              <a:rPr lang="en-US" sz="2100" b="1" dirty="0">
                <a:solidFill>
                  <a:schemeClr val="bg1">
                    <a:lumMod val="50000"/>
                  </a:schemeClr>
                </a:solidFill>
                <a:latin typeface="Aptos Narrow" panose="020B0004020202020204" pitchFamily="34" charset="0"/>
              </a:rPr>
              <a:t>Payload Insights :</a:t>
            </a:r>
            <a:endParaRPr lang="en-US" sz="2100" dirty="0">
              <a:solidFill>
                <a:schemeClr val="bg1">
                  <a:lumMod val="50000"/>
                </a:schemeClr>
              </a:solidFill>
              <a:latin typeface="Aptos Narrow" panose="020B0004020202020204" pitchFamily="34" charset="0"/>
            </a:endParaRPr>
          </a:p>
          <a:p>
            <a:pPr marL="457200" lvl="1" indent="0">
              <a:lnSpc>
                <a:spcPct val="120000"/>
              </a:lnSpc>
              <a:buNone/>
            </a:pPr>
            <a:r>
              <a:rPr lang="en-US" sz="2100" dirty="0">
                <a:solidFill>
                  <a:schemeClr val="bg1">
                    <a:lumMod val="50000"/>
                  </a:schemeClr>
                </a:solidFill>
                <a:latin typeface="Aptos Narrow" panose="020B0004020202020204" pitchFamily="34" charset="0"/>
              </a:rPr>
              <a:t>The average payload mass for the F9 v1.1 booster is 2,928 kg.</a:t>
            </a:r>
          </a:p>
          <a:p>
            <a:pPr>
              <a:lnSpc>
                <a:spcPct val="120000"/>
              </a:lnSpc>
              <a:buFont typeface="Arial" panose="020B0604020202020204" pitchFamily="34" charset="0"/>
              <a:buChar char="•"/>
            </a:pPr>
            <a:r>
              <a:rPr lang="en-US" sz="2100" b="1" dirty="0">
                <a:solidFill>
                  <a:schemeClr val="bg1">
                    <a:lumMod val="50000"/>
                  </a:schemeClr>
                </a:solidFill>
                <a:latin typeface="Aptos Narrow" panose="020B0004020202020204" pitchFamily="34" charset="0"/>
              </a:rPr>
              <a:t>First Successful Landing :</a:t>
            </a:r>
            <a:endParaRPr lang="en-US" sz="2100" dirty="0">
              <a:solidFill>
                <a:schemeClr val="bg1">
                  <a:lumMod val="50000"/>
                </a:schemeClr>
              </a:solidFill>
              <a:latin typeface="Aptos Narrow" panose="020B0004020202020204" pitchFamily="34" charset="0"/>
            </a:endParaRPr>
          </a:p>
          <a:p>
            <a:pPr marL="457200" lvl="1" indent="0">
              <a:lnSpc>
                <a:spcPct val="120000"/>
              </a:lnSpc>
              <a:buNone/>
            </a:pPr>
            <a:r>
              <a:rPr lang="en-US" sz="2100" dirty="0">
                <a:solidFill>
                  <a:schemeClr val="bg1">
                    <a:lumMod val="50000"/>
                  </a:schemeClr>
                </a:solidFill>
                <a:latin typeface="Aptos Narrow" panose="020B0004020202020204" pitchFamily="34" charset="0"/>
              </a:rPr>
              <a:t>The first successful landing outcome occurred in 2015, five years after the first launch.</a:t>
            </a:r>
          </a:p>
          <a:p>
            <a:pPr>
              <a:lnSpc>
                <a:spcPct val="120000"/>
              </a:lnSpc>
              <a:buFont typeface="Arial" panose="020B0604020202020204" pitchFamily="34" charset="0"/>
              <a:buChar char="•"/>
            </a:pPr>
            <a:r>
              <a:rPr lang="en-US" sz="2100" b="1" dirty="0">
                <a:solidFill>
                  <a:schemeClr val="bg1">
                    <a:lumMod val="50000"/>
                  </a:schemeClr>
                </a:solidFill>
                <a:latin typeface="Aptos Narrow" panose="020B0004020202020204" pitchFamily="34" charset="0"/>
              </a:rPr>
              <a:t>Booster Versions :</a:t>
            </a:r>
            <a:endParaRPr lang="en-US" sz="2100" dirty="0">
              <a:solidFill>
                <a:schemeClr val="bg1">
                  <a:lumMod val="50000"/>
                </a:schemeClr>
              </a:solidFill>
              <a:latin typeface="Aptos Narrow" panose="020B0004020202020204" pitchFamily="34" charset="0"/>
            </a:endParaRPr>
          </a:p>
          <a:p>
            <a:pPr marL="457200" lvl="1" indent="0">
              <a:lnSpc>
                <a:spcPct val="120000"/>
              </a:lnSpc>
              <a:buNone/>
            </a:pPr>
            <a:r>
              <a:rPr lang="en-US" sz="2100" dirty="0">
                <a:solidFill>
                  <a:schemeClr val="bg1">
                    <a:lumMod val="50000"/>
                  </a:schemeClr>
                </a:solidFill>
                <a:latin typeface="Aptos Narrow" panose="020B0004020202020204" pitchFamily="34" charset="0"/>
              </a:rPr>
              <a:t>Many Falcon 9 booster versions were successful at landing on drone ships with payloads above the average.</a:t>
            </a:r>
          </a:p>
          <a:p>
            <a:pPr>
              <a:lnSpc>
                <a:spcPct val="120000"/>
              </a:lnSpc>
              <a:buFont typeface="Arial" panose="020B0604020202020204" pitchFamily="34" charset="0"/>
              <a:buChar char="•"/>
            </a:pPr>
            <a:r>
              <a:rPr lang="en-US" sz="2100" b="1" dirty="0">
                <a:solidFill>
                  <a:schemeClr val="bg1">
                    <a:lumMod val="50000"/>
                  </a:schemeClr>
                </a:solidFill>
                <a:latin typeface="Aptos Narrow" panose="020B0004020202020204" pitchFamily="34" charset="0"/>
              </a:rPr>
              <a:t>Mission Outcomes : </a:t>
            </a:r>
            <a:endParaRPr lang="en-US" sz="2100" dirty="0">
              <a:solidFill>
                <a:schemeClr val="bg1">
                  <a:lumMod val="50000"/>
                </a:schemeClr>
              </a:solidFill>
              <a:latin typeface="Aptos Narrow" panose="020B0004020202020204" pitchFamily="34" charset="0"/>
            </a:endParaRPr>
          </a:p>
          <a:p>
            <a:pPr marL="457200" lvl="1" indent="0">
              <a:lnSpc>
                <a:spcPct val="120000"/>
              </a:lnSpc>
              <a:buNone/>
            </a:pPr>
            <a:r>
              <a:rPr lang="en-US" sz="2100" dirty="0">
                <a:solidFill>
                  <a:schemeClr val="bg1">
                    <a:lumMod val="50000"/>
                  </a:schemeClr>
                </a:solidFill>
                <a:latin typeface="Aptos Narrow" panose="020B0004020202020204" pitchFamily="34" charset="0"/>
              </a:rPr>
              <a:t>Almost 100% of mission outcomes were successful.</a:t>
            </a:r>
          </a:p>
          <a:p>
            <a:pPr>
              <a:lnSpc>
                <a:spcPct val="120000"/>
              </a:lnSpc>
              <a:buFont typeface="Arial" panose="020B0604020202020204" pitchFamily="34" charset="0"/>
              <a:buChar char="•"/>
            </a:pPr>
            <a:r>
              <a:rPr lang="en-US" sz="2100" b="1" dirty="0">
                <a:solidFill>
                  <a:schemeClr val="bg1">
                    <a:lumMod val="50000"/>
                  </a:schemeClr>
                </a:solidFill>
                <a:latin typeface="Aptos Narrow" panose="020B0004020202020204" pitchFamily="34" charset="0"/>
              </a:rPr>
              <a:t>Failures in 2015 :</a:t>
            </a:r>
            <a:endParaRPr lang="en-US" sz="2100" dirty="0">
              <a:solidFill>
                <a:schemeClr val="bg1">
                  <a:lumMod val="50000"/>
                </a:schemeClr>
              </a:solidFill>
              <a:latin typeface="Aptos Narrow" panose="020B0004020202020204" pitchFamily="34" charset="0"/>
            </a:endParaRPr>
          </a:p>
          <a:p>
            <a:pPr marL="457200" lvl="1" indent="0">
              <a:lnSpc>
                <a:spcPct val="120000"/>
              </a:lnSpc>
              <a:buNone/>
            </a:pPr>
            <a:r>
              <a:rPr lang="en-US" sz="2100" dirty="0">
                <a:solidFill>
                  <a:schemeClr val="bg1">
                    <a:lumMod val="50000"/>
                  </a:schemeClr>
                </a:solidFill>
                <a:latin typeface="Aptos Narrow" panose="020B0004020202020204" pitchFamily="34" charset="0"/>
              </a:rPr>
              <a:t>Two booster versions failed at landing on drone ships in 2015: F9 v1.1 B1012 and F9 v1.1 B1015.</a:t>
            </a:r>
          </a:p>
          <a:p>
            <a:pPr>
              <a:lnSpc>
                <a:spcPct val="120000"/>
              </a:lnSpc>
              <a:buFont typeface="Arial" panose="020B0604020202020204" pitchFamily="34" charset="0"/>
              <a:buChar char="•"/>
            </a:pPr>
            <a:r>
              <a:rPr lang="en-US" sz="2100" b="1" dirty="0">
                <a:solidFill>
                  <a:schemeClr val="bg1">
                    <a:lumMod val="50000"/>
                  </a:schemeClr>
                </a:solidFill>
                <a:latin typeface="Aptos Narrow" panose="020B0004020202020204" pitchFamily="34" charset="0"/>
              </a:rPr>
              <a:t>Improvement Over Time :</a:t>
            </a:r>
            <a:endParaRPr lang="en-US" sz="2100" dirty="0">
              <a:solidFill>
                <a:schemeClr val="bg1">
                  <a:lumMod val="50000"/>
                </a:schemeClr>
              </a:solidFill>
              <a:latin typeface="Aptos Narrow" panose="020B0004020202020204" pitchFamily="34" charset="0"/>
            </a:endParaRPr>
          </a:p>
          <a:p>
            <a:pPr marL="457200" lvl="1" indent="0">
              <a:lnSpc>
                <a:spcPct val="120000"/>
              </a:lnSpc>
              <a:buNone/>
            </a:pPr>
            <a:r>
              <a:rPr lang="en-US" sz="2100" dirty="0">
                <a:solidFill>
                  <a:schemeClr val="bg1">
                    <a:lumMod val="50000"/>
                  </a:schemeClr>
                </a:solidFill>
                <a:latin typeface="Aptos Narrow" panose="020B0004020202020204" pitchFamily="34" charset="0"/>
              </a:rPr>
              <a:t>The number of successful landing outcomes improved significantly over the years.</a:t>
            </a:r>
          </a:p>
          <a:p>
            <a:pPr lvl="1"/>
            <a:endParaRPr lang="en-US" sz="1800" dirty="0">
              <a:latin typeface="Aptos Narrow" panose="020B0004020202020204" pitchFamily="34" charset="0"/>
            </a:endParaRPr>
          </a:p>
          <a:p>
            <a:pPr marL="457200" lvl="1" indent="0">
              <a:buNone/>
            </a:pPr>
            <a:endParaRPr lang="en-US" sz="1800" dirty="0">
              <a:latin typeface="Aptos Narrow" panose="020B0004020202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dirty="0"/>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3" name="Picture 2" descr="A map of the united states&#10;&#10;Description automatically generated">
            <a:extLst>
              <a:ext uri="{FF2B5EF4-FFF2-40B4-BE49-F238E27FC236}">
                <a16:creationId xmlns:a16="http://schemas.microsoft.com/office/drawing/2014/main" id="{7C106620-9F7B-44CE-F9F5-C82F868B909E}"/>
              </a:ext>
            </a:extLst>
          </p:cNvPr>
          <p:cNvPicPr>
            <a:picLocks noChangeAspect="1"/>
          </p:cNvPicPr>
          <p:nvPr/>
        </p:nvPicPr>
        <p:blipFill>
          <a:blip r:embed="rId4"/>
          <a:stretch>
            <a:fillRect/>
          </a:stretch>
        </p:blipFill>
        <p:spPr>
          <a:xfrm>
            <a:off x="1880361" y="4068877"/>
            <a:ext cx="4350228" cy="2596695"/>
          </a:xfrm>
          <a:prstGeom prst="rect">
            <a:avLst/>
          </a:prstGeom>
        </p:spPr>
      </p:pic>
      <p:pic>
        <p:nvPicPr>
          <p:cNvPr id="6" name="Picture 5" descr="A map of a city&#10;&#10;Description automatically generated">
            <a:extLst>
              <a:ext uri="{FF2B5EF4-FFF2-40B4-BE49-F238E27FC236}">
                <a16:creationId xmlns:a16="http://schemas.microsoft.com/office/drawing/2014/main" id="{BC676A0B-FFE7-E3E3-0E68-D1AFC91A73F1}"/>
              </a:ext>
            </a:extLst>
          </p:cNvPr>
          <p:cNvPicPr>
            <a:picLocks noChangeAspect="1"/>
          </p:cNvPicPr>
          <p:nvPr/>
        </p:nvPicPr>
        <p:blipFill>
          <a:blip r:embed="rId5"/>
          <a:stretch>
            <a:fillRect/>
          </a:stretch>
        </p:blipFill>
        <p:spPr>
          <a:xfrm>
            <a:off x="6614161" y="4073791"/>
            <a:ext cx="3566159" cy="2591781"/>
          </a:xfrm>
          <a:prstGeom prst="rect">
            <a:avLst/>
          </a:prstGeom>
          <a:blipFill dpi="0" rotWithShape="1">
            <a:blip r:embed="rId6"/>
            <a:srcRect/>
            <a:tile tx="0" ty="0" sx="100000" sy="100000" flip="none" algn="tl"/>
          </a:blipFill>
        </p:spPr>
      </p:pic>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93997" y="1373886"/>
            <a:ext cx="10604005" cy="2820646"/>
          </a:xfrm>
          <a:prstGeom prst="rect">
            <a:avLst/>
          </a:prstGeom>
        </p:spPr>
        <p:txBody>
          <a:bodyPr vert="horz" lIns="91440" tIns="45720" rIns="91440" bIns="45720" rtlCol="0">
            <a:normAutofit fontScale="47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70000"/>
              </a:lnSpc>
              <a:buNone/>
            </a:pPr>
            <a:r>
              <a:rPr lang="en-US" b="1" dirty="0">
                <a:solidFill>
                  <a:schemeClr val="tx1">
                    <a:lumMod val="95000"/>
                    <a:lumOff val="5000"/>
                  </a:schemeClr>
                </a:solidFill>
                <a:latin typeface="Aptos Narrow" panose="020B0004020202020204" pitchFamily="34" charset="0"/>
              </a:rPr>
              <a:t>Interactive Analytics Demo in Screenshots :</a:t>
            </a:r>
          </a:p>
          <a:p>
            <a:pPr>
              <a:lnSpc>
                <a:spcPct val="170000"/>
              </a:lnSpc>
              <a:buFont typeface="Arial" panose="020B0604020202020204" pitchFamily="34" charset="0"/>
              <a:buChar char="•"/>
            </a:pPr>
            <a:r>
              <a:rPr lang="en-US" b="1" dirty="0">
                <a:solidFill>
                  <a:schemeClr val="bg1">
                    <a:lumMod val="50000"/>
                  </a:schemeClr>
                </a:solidFill>
                <a:latin typeface="Aptos Narrow" panose="020B0004020202020204" pitchFamily="34" charset="0"/>
              </a:rPr>
              <a:t>Identification of Launch Sites :</a:t>
            </a:r>
            <a:endParaRPr lang="en-US" dirty="0">
              <a:solidFill>
                <a:schemeClr val="bg1">
                  <a:lumMod val="50000"/>
                </a:schemeClr>
              </a:solidFill>
              <a:latin typeface="Aptos Narrow" panose="020B0004020202020204" pitchFamily="34" charset="0"/>
            </a:endParaRPr>
          </a:p>
          <a:p>
            <a:pPr marL="457200" lvl="1" indent="0">
              <a:lnSpc>
                <a:spcPct val="170000"/>
              </a:lnSpc>
              <a:buNone/>
            </a:pPr>
            <a:r>
              <a:rPr lang="en-US" dirty="0">
                <a:solidFill>
                  <a:schemeClr val="bg1">
                    <a:lumMod val="50000"/>
                  </a:schemeClr>
                </a:solidFill>
                <a:latin typeface="Aptos Narrow" panose="020B0004020202020204" pitchFamily="34" charset="0"/>
              </a:rPr>
              <a:t>Launch sites are typically located in safe areas, often near the sea, and are supported by good logistic infrastructure.</a:t>
            </a:r>
          </a:p>
          <a:p>
            <a:pPr>
              <a:lnSpc>
                <a:spcPct val="170000"/>
              </a:lnSpc>
              <a:buFont typeface="Arial" panose="020B0604020202020204" pitchFamily="34" charset="0"/>
              <a:buChar char="•"/>
            </a:pPr>
            <a:r>
              <a:rPr lang="en-US" b="1" dirty="0">
                <a:solidFill>
                  <a:schemeClr val="bg1">
                    <a:lumMod val="50000"/>
                  </a:schemeClr>
                </a:solidFill>
                <a:latin typeface="Aptos Narrow" panose="020B0004020202020204" pitchFamily="34" charset="0"/>
              </a:rPr>
              <a:t>East Coast Launch Sites :</a:t>
            </a:r>
            <a:endParaRPr lang="en-US" dirty="0">
              <a:solidFill>
                <a:schemeClr val="bg1">
                  <a:lumMod val="50000"/>
                </a:schemeClr>
              </a:solidFill>
              <a:latin typeface="Aptos Narrow" panose="020B0004020202020204" pitchFamily="34" charset="0"/>
            </a:endParaRPr>
          </a:p>
          <a:p>
            <a:pPr marL="457200" lvl="1" indent="0">
              <a:lnSpc>
                <a:spcPct val="170000"/>
              </a:lnSpc>
              <a:buNone/>
            </a:pPr>
            <a:r>
              <a:rPr lang="en-US" dirty="0">
                <a:solidFill>
                  <a:schemeClr val="bg1">
                    <a:lumMod val="50000"/>
                  </a:schemeClr>
                </a:solidFill>
                <a:latin typeface="Aptos Narrow" panose="020B0004020202020204" pitchFamily="34" charset="0"/>
              </a:rPr>
              <a:t>Most launches occur at East Coast launch sites.</a:t>
            </a:r>
          </a:p>
          <a:p>
            <a:pPr>
              <a:lnSpc>
                <a:spcPct val="170000"/>
              </a:lnSpc>
              <a:buFont typeface="Arial" panose="020B0604020202020204" pitchFamily="34" charset="0"/>
              <a:buChar char="•"/>
            </a:pPr>
            <a:r>
              <a:rPr lang="en-US" b="1" dirty="0">
                <a:solidFill>
                  <a:schemeClr val="bg1">
                    <a:lumMod val="50000"/>
                  </a:schemeClr>
                </a:solidFill>
                <a:latin typeface="Aptos Narrow" panose="020B0004020202020204" pitchFamily="34" charset="0"/>
              </a:rPr>
              <a:t>Insights from Interactive Analytics :</a:t>
            </a:r>
            <a:endParaRPr lang="en-US" dirty="0">
              <a:solidFill>
                <a:schemeClr val="bg1">
                  <a:lumMod val="50000"/>
                </a:schemeClr>
              </a:solidFill>
              <a:latin typeface="Aptos Narrow" panose="020B0004020202020204" pitchFamily="34" charset="0"/>
            </a:endParaRPr>
          </a:p>
          <a:p>
            <a:pPr marL="457200" lvl="1" indent="0">
              <a:lnSpc>
                <a:spcPct val="170000"/>
              </a:lnSpc>
              <a:buNone/>
            </a:pPr>
            <a:r>
              <a:rPr lang="en-US" dirty="0">
                <a:solidFill>
                  <a:schemeClr val="bg1">
                    <a:lumMod val="50000"/>
                  </a:schemeClr>
                </a:solidFill>
                <a:latin typeface="Aptos Narrow" panose="020B0004020202020204" pitchFamily="34" charset="0"/>
              </a:rPr>
              <a:t>Utilizing interactive analytics enabled the identification of patterns and geographical advantages of launch site locations.</a:t>
            </a:r>
          </a:p>
          <a:p>
            <a:pPr lvl="1"/>
            <a:endParaRPr lang="en-US" sz="1800" dirty="0">
              <a:latin typeface="Aptos Narrow" panose="020B0004020202020204" pitchFamily="34" charset="0"/>
            </a:endParaRPr>
          </a:p>
          <a:p>
            <a:pPr marL="457200" lvl="1" indent="0">
              <a:buNone/>
            </a:pPr>
            <a:endParaRPr lang="en-US" sz="1800" dirty="0">
              <a:latin typeface="Aptos Narrow" panose="020B0004020202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5212005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695577"/>
            <a:ext cx="9806555" cy="340474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50000"/>
              </a:lnSpc>
              <a:buNone/>
            </a:pPr>
            <a:r>
              <a:rPr lang="en-US" sz="1800" b="1" dirty="0">
                <a:solidFill>
                  <a:schemeClr val="tx1">
                    <a:lumMod val="95000"/>
                    <a:lumOff val="5000"/>
                  </a:schemeClr>
                </a:solidFill>
                <a:latin typeface="Aptos Narrow" panose="020B0004020202020204" pitchFamily="34" charset="0"/>
              </a:rPr>
              <a:t>Predictive Analysis Results :</a:t>
            </a:r>
          </a:p>
          <a:p>
            <a:pPr>
              <a:lnSpc>
                <a:spcPct val="150000"/>
              </a:lnSpc>
            </a:pPr>
            <a:r>
              <a:rPr lang="en-US" sz="1600" b="1" dirty="0">
                <a:solidFill>
                  <a:schemeClr val="bg1">
                    <a:lumMod val="50000"/>
                  </a:schemeClr>
                </a:solidFill>
                <a:latin typeface="Aptos Narrow" panose="020B0004020202020204" pitchFamily="34" charset="0"/>
              </a:rPr>
              <a:t>Logistic Regression Test Data Accuracy :</a:t>
            </a:r>
            <a:r>
              <a:rPr lang="en-US" sz="1600" dirty="0">
                <a:solidFill>
                  <a:schemeClr val="bg1">
                    <a:lumMod val="50000"/>
                  </a:schemeClr>
                </a:solidFill>
                <a:latin typeface="Aptos Narrow" panose="020B0004020202020204" pitchFamily="34" charset="0"/>
              </a:rPr>
              <a:t> 0.833</a:t>
            </a:r>
          </a:p>
          <a:p>
            <a:pPr>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Support Vector Machine Test Data Accuracy :</a:t>
            </a:r>
            <a:r>
              <a:rPr lang="en-US" sz="1600" dirty="0">
                <a:solidFill>
                  <a:schemeClr val="bg1">
                    <a:lumMod val="50000"/>
                  </a:schemeClr>
                </a:solidFill>
                <a:latin typeface="Aptos Narrow" panose="020B0004020202020204" pitchFamily="34" charset="0"/>
              </a:rPr>
              <a:t> 0.833</a:t>
            </a:r>
          </a:p>
          <a:p>
            <a:pPr>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Decision Tree Test Data Accuracy :</a:t>
            </a:r>
            <a:r>
              <a:rPr lang="en-US" sz="1600" dirty="0">
                <a:solidFill>
                  <a:schemeClr val="bg1">
                    <a:lumMod val="50000"/>
                  </a:schemeClr>
                </a:solidFill>
                <a:latin typeface="Aptos Narrow" panose="020B0004020202020204" pitchFamily="34" charset="0"/>
              </a:rPr>
              <a:t> 0.778</a:t>
            </a:r>
          </a:p>
          <a:p>
            <a:pPr>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K Nearest Neighbors Test Data Accuracy :</a:t>
            </a:r>
            <a:r>
              <a:rPr lang="en-US" sz="1600" dirty="0">
                <a:solidFill>
                  <a:schemeClr val="bg1">
                    <a:lumMod val="50000"/>
                  </a:schemeClr>
                </a:solidFill>
                <a:latin typeface="Aptos Narrow" panose="020B0004020202020204" pitchFamily="34" charset="0"/>
              </a:rPr>
              <a:t> 0.833</a:t>
            </a:r>
          </a:p>
          <a:p>
            <a:pPr marL="0" indent="0">
              <a:lnSpc>
                <a:spcPct val="150000"/>
              </a:lnSpc>
              <a:buNone/>
            </a:pPr>
            <a:r>
              <a:rPr lang="en-US" sz="1600" b="1" dirty="0">
                <a:solidFill>
                  <a:schemeClr val="bg1">
                    <a:lumMod val="50000"/>
                  </a:schemeClr>
                </a:solidFill>
                <a:latin typeface="Aptos Narrow" panose="020B0004020202020204" pitchFamily="34" charset="0"/>
              </a:rPr>
              <a:t>Best Performing Method :</a:t>
            </a:r>
            <a:r>
              <a:rPr lang="en-US" sz="1600" dirty="0">
                <a:solidFill>
                  <a:schemeClr val="bg1">
                    <a:lumMod val="50000"/>
                  </a:schemeClr>
                </a:solidFill>
                <a:latin typeface="Aptos Narrow" panose="020B0004020202020204" pitchFamily="34" charset="0"/>
              </a:rPr>
              <a:t> Logistic Regression with an accuracy of 0.833</a:t>
            </a:r>
          </a:p>
          <a:p>
            <a:pPr lvl="1"/>
            <a:endParaRPr lang="en-US" sz="1800" dirty="0">
              <a:latin typeface="Aptos Narrow" panose="020B0004020202020204" pitchFamily="34" charset="0"/>
            </a:endParaRPr>
          </a:p>
          <a:p>
            <a:pPr marL="457200" lvl="1" indent="0">
              <a:buNone/>
            </a:pPr>
            <a:endParaRPr lang="en-US" sz="1800" dirty="0">
              <a:latin typeface="Aptos Narrow" panose="020B0004020202020204" pitchFamily="34" charset="0"/>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434848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05560"/>
            <a:ext cx="10515600" cy="4246880"/>
          </a:xfrm>
          <a:prstGeom prst="rect">
            <a:avLst/>
          </a:prstGeom>
        </p:spPr>
        <p:txBody>
          <a:bodyPr>
            <a:noAutofit/>
          </a:bodyPr>
          <a:lstStyle/>
          <a:p>
            <a:pPr marL="0" indent="0">
              <a:lnSpc>
                <a:spcPct val="150000"/>
              </a:lnSpc>
              <a:buNone/>
            </a:pPr>
            <a:r>
              <a:rPr lang="en-US" sz="1600" b="1" dirty="0">
                <a:solidFill>
                  <a:schemeClr val="tx1">
                    <a:lumMod val="95000"/>
                    <a:lumOff val="5000"/>
                  </a:schemeClr>
                </a:solidFill>
                <a:latin typeface="Aptos Narrow" panose="020B0004020202020204" pitchFamily="34" charset="0"/>
              </a:rPr>
              <a:t>Explanation :</a:t>
            </a:r>
            <a:endParaRPr lang="en-US" sz="1600" dirty="0">
              <a:solidFill>
                <a:schemeClr val="tx1">
                  <a:lumMod val="95000"/>
                  <a:lumOff val="5000"/>
                </a:schemeClr>
              </a:solidFill>
              <a:latin typeface="Aptos Narrow" panose="020B0004020202020204" pitchFamily="34" charset="0"/>
            </a:endParaRPr>
          </a:p>
          <a:p>
            <a:pPr>
              <a:lnSpc>
                <a:spcPct val="10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Launch Site Performance :</a:t>
            </a:r>
            <a:endParaRPr lang="fa-IR" sz="1600" dirty="0">
              <a:solidFill>
                <a:schemeClr val="bg1">
                  <a:lumMod val="50000"/>
                </a:schemeClr>
              </a:solidFill>
              <a:latin typeface="Aptos Narrow" panose="020B0004020202020204" pitchFamily="34" charset="0"/>
            </a:endParaRPr>
          </a:p>
          <a:p>
            <a:pPr marL="457200" lvl="1" indent="0">
              <a:lnSpc>
                <a:spcPct val="100000"/>
              </a:lnSpc>
              <a:buNone/>
            </a:pPr>
            <a:r>
              <a:rPr lang="en-US" sz="1200" b="1" dirty="0">
                <a:solidFill>
                  <a:schemeClr val="bg1">
                    <a:lumMod val="50000"/>
                  </a:schemeClr>
                </a:solidFill>
                <a:latin typeface="Aptos Narrow" panose="020B0004020202020204" pitchFamily="34" charset="0"/>
              </a:rPr>
              <a:t>CCAFS SLC 40</a:t>
            </a:r>
            <a:r>
              <a:rPr lang="fa-IR" sz="1200" b="1" dirty="0">
                <a:solidFill>
                  <a:schemeClr val="bg1">
                    <a:lumMod val="50000"/>
                  </a:schemeClr>
                </a:solidFill>
                <a:latin typeface="Aptos Narrow" panose="020B0004020202020204" pitchFamily="34" charset="0"/>
              </a:rPr>
              <a:t> </a:t>
            </a:r>
            <a:r>
              <a:rPr lang="en-US" sz="1200" dirty="0">
                <a:solidFill>
                  <a:schemeClr val="bg1">
                    <a:lumMod val="50000"/>
                  </a:schemeClr>
                </a:solidFill>
                <a:latin typeface="Aptos Narrow" panose="020B0004020202020204" pitchFamily="34" charset="0"/>
              </a:rPr>
              <a:t>: This is the best-performing launch site currently, with most of the recent launches being successful.</a:t>
            </a:r>
            <a:endParaRPr lang="fa-IR" sz="1200" dirty="0">
              <a:solidFill>
                <a:schemeClr val="bg1">
                  <a:lumMod val="50000"/>
                </a:schemeClr>
              </a:solidFill>
              <a:latin typeface="Aptos Narrow" panose="020B0004020202020204" pitchFamily="34" charset="0"/>
            </a:endParaRPr>
          </a:p>
          <a:p>
            <a:pPr marL="457200" lvl="1" indent="0">
              <a:lnSpc>
                <a:spcPct val="100000"/>
              </a:lnSpc>
              <a:buNone/>
            </a:pPr>
            <a:r>
              <a:rPr lang="en-US" sz="1200" b="1" dirty="0">
                <a:solidFill>
                  <a:schemeClr val="bg1">
                    <a:lumMod val="50000"/>
                  </a:schemeClr>
                </a:solidFill>
                <a:latin typeface="Aptos Narrow" panose="020B0004020202020204" pitchFamily="34" charset="0"/>
              </a:rPr>
              <a:t>VAFB SLC 4E</a:t>
            </a:r>
            <a:r>
              <a:rPr lang="fa-IR" sz="1200" b="1" dirty="0">
                <a:solidFill>
                  <a:schemeClr val="bg1">
                    <a:lumMod val="50000"/>
                  </a:schemeClr>
                </a:solidFill>
                <a:latin typeface="Aptos Narrow" panose="020B0004020202020204" pitchFamily="34" charset="0"/>
              </a:rPr>
              <a:t> </a:t>
            </a:r>
            <a:r>
              <a:rPr lang="en-US" sz="1200" dirty="0">
                <a:solidFill>
                  <a:schemeClr val="bg1">
                    <a:lumMod val="50000"/>
                  </a:schemeClr>
                </a:solidFill>
                <a:latin typeface="Aptos Narrow" panose="020B0004020202020204" pitchFamily="34" charset="0"/>
              </a:rPr>
              <a:t>: This site is the second-best in terms of launch success rate.</a:t>
            </a:r>
            <a:endParaRPr lang="fa-IR" sz="1200" dirty="0">
              <a:solidFill>
                <a:schemeClr val="bg1">
                  <a:lumMod val="50000"/>
                </a:schemeClr>
              </a:solidFill>
              <a:latin typeface="Aptos Narrow" panose="020B0004020202020204" pitchFamily="34" charset="0"/>
            </a:endParaRPr>
          </a:p>
          <a:p>
            <a:pPr marL="457200" lvl="1" indent="0">
              <a:lnSpc>
                <a:spcPct val="100000"/>
              </a:lnSpc>
              <a:buNone/>
            </a:pPr>
            <a:r>
              <a:rPr lang="en-US" sz="1200" b="1" dirty="0">
                <a:solidFill>
                  <a:schemeClr val="bg1">
                    <a:lumMod val="50000"/>
                  </a:schemeClr>
                </a:solidFill>
                <a:latin typeface="Aptos Narrow" panose="020B0004020202020204" pitchFamily="34" charset="0"/>
              </a:rPr>
              <a:t>KSC LC 39A</a:t>
            </a:r>
            <a:r>
              <a:rPr lang="fa-IR" sz="1200" b="1" dirty="0">
                <a:solidFill>
                  <a:schemeClr val="bg1">
                    <a:lumMod val="50000"/>
                  </a:schemeClr>
                </a:solidFill>
                <a:latin typeface="Aptos Narrow" panose="020B0004020202020204" pitchFamily="34" charset="0"/>
              </a:rPr>
              <a:t> </a:t>
            </a:r>
            <a:r>
              <a:rPr lang="en-US" sz="1200" dirty="0">
                <a:solidFill>
                  <a:schemeClr val="bg1">
                    <a:lumMod val="50000"/>
                  </a:schemeClr>
                </a:solidFill>
                <a:latin typeface="Aptos Narrow" panose="020B0004020202020204" pitchFamily="34" charset="0"/>
              </a:rPr>
              <a:t>: This site is in the third place for successful launches.</a:t>
            </a:r>
          </a:p>
          <a:p>
            <a:pPr>
              <a:lnSpc>
                <a:spcPct val="10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General Trend</a:t>
            </a:r>
            <a:r>
              <a:rPr lang="en-US" sz="1600" dirty="0">
                <a:solidFill>
                  <a:schemeClr val="bg1">
                    <a:lumMod val="50000"/>
                  </a:schemeClr>
                </a:solidFill>
                <a:latin typeface="Aptos Narrow" panose="020B0004020202020204" pitchFamily="34" charset="0"/>
              </a:rPr>
              <a:t>:</a:t>
            </a:r>
            <a:endParaRPr lang="fa-IR" sz="1600" dirty="0">
              <a:solidFill>
                <a:schemeClr val="bg1">
                  <a:lumMod val="50000"/>
                </a:schemeClr>
              </a:solidFill>
              <a:latin typeface="Aptos Narrow" panose="020B0004020202020204" pitchFamily="34" charset="0"/>
            </a:endParaRPr>
          </a:p>
          <a:p>
            <a:pPr marL="457200" lvl="1" indent="0">
              <a:lnSpc>
                <a:spcPct val="100000"/>
              </a:lnSpc>
              <a:buNone/>
            </a:pPr>
            <a:r>
              <a:rPr lang="en-US" sz="1200" dirty="0">
                <a:solidFill>
                  <a:schemeClr val="bg1">
                    <a:lumMod val="50000"/>
                  </a:schemeClr>
                </a:solidFill>
                <a:latin typeface="Aptos Narrow" panose="020B0004020202020204" pitchFamily="34" charset="0"/>
              </a:rPr>
              <a:t>The overall success rate of launches has improved over time, as indicated by the increasing number of successful launches in the plot.</a:t>
            </a:r>
          </a:p>
          <a:p>
            <a:pPr marL="0" indent="0">
              <a:lnSpc>
                <a:spcPct val="150000"/>
              </a:lnSpc>
              <a:buNone/>
            </a:pPr>
            <a:r>
              <a:rPr lang="en-US" sz="1600" dirty="0">
                <a:solidFill>
                  <a:schemeClr val="bg1">
                    <a:lumMod val="50000"/>
                  </a:schemeClr>
                </a:solidFill>
                <a:latin typeface="Aptos Narrow" panose="020B0004020202020204" pitchFamily="34" charset="0"/>
              </a:rPr>
              <a:t>This scatter plot provides a clear visual representation of the relationship between flight numbers and launch sites, demonstrating the performance and reliability of different launch locations over time.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A graph of a graph of a number of dots&#10;&#10;Description automatically generated with medium confidence">
            <a:extLst>
              <a:ext uri="{FF2B5EF4-FFF2-40B4-BE49-F238E27FC236}">
                <a16:creationId xmlns:a16="http://schemas.microsoft.com/office/drawing/2014/main" id="{1CB8390A-E9D2-C951-7183-98245D15CDF0}"/>
              </a:ext>
            </a:extLst>
          </p:cNvPr>
          <p:cNvPicPr>
            <a:picLocks noChangeAspect="1"/>
          </p:cNvPicPr>
          <p:nvPr/>
        </p:nvPicPr>
        <p:blipFill>
          <a:blip r:embed="rId3"/>
          <a:stretch>
            <a:fillRect/>
          </a:stretch>
        </p:blipFill>
        <p:spPr>
          <a:xfrm>
            <a:off x="2608580" y="4365855"/>
            <a:ext cx="6974840" cy="2200449"/>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38199" y="1317917"/>
            <a:ext cx="10515601" cy="3811588"/>
          </a:xfrm>
          <a:prstGeom prst="rect">
            <a:avLst/>
          </a:prstGeom>
        </p:spPr>
        <p:txBody>
          <a:bodyPr>
            <a:normAutofit/>
          </a:bodyPr>
          <a:lstStyle/>
          <a:p>
            <a:pPr marL="0" indent="0">
              <a:lnSpc>
                <a:spcPct val="150000"/>
              </a:lnSpc>
              <a:buNone/>
            </a:pPr>
            <a:r>
              <a:rPr lang="en-US" sz="1600" b="1" dirty="0">
                <a:solidFill>
                  <a:schemeClr val="tx1">
                    <a:lumMod val="95000"/>
                    <a:lumOff val="5000"/>
                  </a:schemeClr>
                </a:solidFill>
                <a:latin typeface="Aptos Narrow" panose="020B0004020202020204" pitchFamily="34" charset="0"/>
              </a:rPr>
              <a:t>Explanation :</a:t>
            </a:r>
            <a:endParaRPr lang="en-US" sz="1600" dirty="0">
              <a:solidFill>
                <a:schemeClr val="tx1">
                  <a:lumMod val="95000"/>
                  <a:lumOff val="5000"/>
                </a:schemeClr>
              </a:solidFill>
              <a:latin typeface="Aptos Narrow" panose="020B0004020202020204" pitchFamily="34" charset="0"/>
            </a:endParaRPr>
          </a:p>
          <a:p>
            <a:pPr>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Payload Success Rate :</a:t>
            </a:r>
            <a:endParaRPr lang="en-US" sz="1600" dirty="0">
              <a:solidFill>
                <a:schemeClr val="bg1">
                  <a:lumMod val="50000"/>
                </a:schemeClr>
              </a:solidFill>
              <a:latin typeface="Aptos Narrow" panose="020B0004020202020204" pitchFamily="34" charset="0"/>
            </a:endParaRPr>
          </a:p>
          <a:p>
            <a:pPr marL="457200" lvl="1" indent="0">
              <a:lnSpc>
                <a:spcPct val="150000"/>
              </a:lnSpc>
              <a:buNone/>
            </a:pPr>
            <a:r>
              <a:rPr lang="en-US" sz="1200" b="1" dirty="0">
                <a:solidFill>
                  <a:schemeClr val="bg1">
                    <a:lumMod val="50000"/>
                  </a:schemeClr>
                </a:solidFill>
                <a:latin typeface="Aptos Narrow" panose="020B0004020202020204" pitchFamily="34" charset="0"/>
              </a:rPr>
              <a:t>Payloads over 9,000 kg </a:t>
            </a:r>
            <a:r>
              <a:rPr lang="en-US" sz="1200" dirty="0">
                <a:solidFill>
                  <a:schemeClr val="bg1">
                    <a:lumMod val="50000"/>
                  </a:schemeClr>
                </a:solidFill>
                <a:latin typeface="Aptos Narrow" panose="020B0004020202020204" pitchFamily="34" charset="0"/>
              </a:rPr>
              <a:t>: These payloads, which are roughly equivalent to the weight of a school bus, exhibit an excellent success rate.</a:t>
            </a:r>
          </a:p>
          <a:p>
            <a:pPr marL="457200" lvl="1" indent="0">
              <a:lnSpc>
                <a:spcPct val="150000"/>
              </a:lnSpc>
              <a:buNone/>
            </a:pPr>
            <a:r>
              <a:rPr lang="en-US" sz="1200" b="1" dirty="0">
                <a:solidFill>
                  <a:schemeClr val="bg1">
                    <a:lumMod val="50000"/>
                  </a:schemeClr>
                </a:solidFill>
                <a:latin typeface="Aptos Narrow" panose="020B0004020202020204" pitchFamily="34" charset="0"/>
              </a:rPr>
              <a:t>Payloads over 12,000 kg </a:t>
            </a:r>
            <a:r>
              <a:rPr lang="en-US" sz="1200" dirty="0">
                <a:solidFill>
                  <a:schemeClr val="bg1">
                    <a:lumMod val="50000"/>
                  </a:schemeClr>
                </a:solidFill>
                <a:latin typeface="Aptos Narrow" panose="020B0004020202020204" pitchFamily="34" charset="0"/>
              </a:rPr>
              <a:t>: Such heavy payloads appear to be launched successfully only from </a:t>
            </a:r>
            <a:r>
              <a:rPr lang="en-US" sz="1200" b="1" dirty="0">
                <a:solidFill>
                  <a:schemeClr val="bg1">
                    <a:lumMod val="50000"/>
                  </a:schemeClr>
                </a:solidFill>
                <a:latin typeface="Aptos Narrow" panose="020B0004020202020204" pitchFamily="34" charset="0"/>
              </a:rPr>
              <a:t>CCAFS SLC 40</a:t>
            </a:r>
            <a:r>
              <a:rPr lang="en-US" sz="1200" dirty="0">
                <a:solidFill>
                  <a:schemeClr val="bg1">
                    <a:lumMod val="50000"/>
                  </a:schemeClr>
                </a:solidFill>
                <a:latin typeface="Aptos Narrow" panose="020B0004020202020204" pitchFamily="34" charset="0"/>
              </a:rPr>
              <a:t> and </a:t>
            </a:r>
            <a:r>
              <a:rPr lang="en-US" sz="1200" b="1" dirty="0">
                <a:solidFill>
                  <a:schemeClr val="bg1">
                    <a:lumMod val="50000"/>
                  </a:schemeClr>
                </a:solidFill>
                <a:latin typeface="Aptos Narrow" panose="020B0004020202020204" pitchFamily="34" charset="0"/>
              </a:rPr>
              <a:t>KSC LC 39A</a:t>
            </a:r>
            <a:r>
              <a:rPr lang="en-US" sz="1200" dirty="0">
                <a:solidFill>
                  <a:schemeClr val="bg1">
                    <a:lumMod val="50000"/>
                  </a:schemeClr>
                </a:solidFill>
                <a:latin typeface="Aptos Narrow" panose="020B0004020202020204" pitchFamily="34" charset="0"/>
              </a:rPr>
              <a:t> launch sites.</a:t>
            </a:r>
          </a:p>
          <a:p>
            <a:pPr marL="0" indent="0">
              <a:lnSpc>
                <a:spcPct val="150000"/>
              </a:lnSpc>
              <a:buNone/>
            </a:pPr>
            <a:r>
              <a:rPr lang="en-US" sz="1600" dirty="0">
                <a:solidFill>
                  <a:schemeClr val="bg1">
                    <a:lumMod val="50000"/>
                  </a:schemeClr>
                </a:solidFill>
                <a:latin typeface="Aptos Narrow" panose="020B0004020202020204" pitchFamily="34" charset="0"/>
              </a:rPr>
              <a:t>This scatter plot effectively demonstrates the relationship between payload mass and launch site, highlighting the capacity and reliability of different sites for handling heavy payloads.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descr="A graph showing a number of numbers">
            <a:extLst>
              <a:ext uri="{FF2B5EF4-FFF2-40B4-BE49-F238E27FC236}">
                <a16:creationId xmlns:a16="http://schemas.microsoft.com/office/drawing/2014/main" id="{169C9D5C-DF49-32D5-961D-8D34A7467CB2}"/>
              </a:ext>
            </a:extLst>
          </p:cNvPr>
          <p:cNvPicPr>
            <a:picLocks noChangeAspect="1"/>
          </p:cNvPicPr>
          <p:nvPr/>
        </p:nvPicPr>
        <p:blipFill>
          <a:blip r:embed="rId3"/>
          <a:stretch>
            <a:fillRect/>
          </a:stretch>
        </p:blipFill>
        <p:spPr>
          <a:xfrm>
            <a:off x="1965960" y="4049228"/>
            <a:ext cx="8260080" cy="2605922"/>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308808"/>
            <a:ext cx="4259189" cy="5203751"/>
          </a:xfrm>
          <a:prstGeom prst="rect">
            <a:avLst/>
          </a:prstGeom>
        </p:spPr>
        <p:txBody>
          <a:bodyPr>
            <a:normAutofit fontScale="85000" lnSpcReduction="10000"/>
          </a:bodyPr>
          <a:lstStyle/>
          <a:p>
            <a:pPr marL="0" indent="0">
              <a:lnSpc>
                <a:spcPct val="150000"/>
              </a:lnSpc>
              <a:buNone/>
            </a:pPr>
            <a:r>
              <a:rPr lang="en-US" sz="1600" b="1" dirty="0">
                <a:solidFill>
                  <a:schemeClr val="tx1">
                    <a:lumMod val="95000"/>
                    <a:lumOff val="5000"/>
                  </a:schemeClr>
                </a:solidFill>
                <a:latin typeface="Aptos Narrow" panose="020B0004020202020204" pitchFamily="34" charset="0"/>
              </a:rPr>
              <a:t>Explanation :</a:t>
            </a:r>
            <a:endParaRPr lang="en-US" sz="1600" dirty="0">
              <a:solidFill>
                <a:schemeClr val="tx1">
                  <a:lumMod val="95000"/>
                  <a:lumOff val="5000"/>
                </a:schemeClr>
              </a:solidFill>
              <a:latin typeface="Aptos Narrow" panose="020B0004020202020204" pitchFamily="34" charset="0"/>
            </a:endParaRPr>
          </a:p>
          <a:p>
            <a:pPr>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Highest Success Rates :</a:t>
            </a:r>
            <a:endParaRPr lang="en-US" sz="1600" dirty="0">
              <a:solidFill>
                <a:schemeClr val="bg1">
                  <a:lumMod val="50000"/>
                </a:schemeClr>
              </a:solidFill>
              <a:latin typeface="Aptos Narrow" panose="020B0004020202020204" pitchFamily="34" charset="0"/>
            </a:endParaRPr>
          </a:p>
          <a:p>
            <a:pPr marL="742950" lvl="1" indent="-285750">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ES L1</a:t>
            </a:r>
            <a:endParaRPr lang="en-US" sz="1600" dirty="0">
              <a:solidFill>
                <a:schemeClr val="bg1">
                  <a:lumMod val="50000"/>
                </a:schemeClr>
              </a:solidFill>
              <a:latin typeface="Aptos Narrow" panose="020B0004020202020204" pitchFamily="34" charset="0"/>
            </a:endParaRPr>
          </a:p>
          <a:p>
            <a:pPr marL="742950" lvl="1" indent="-285750">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GEO</a:t>
            </a:r>
            <a:endParaRPr lang="en-US" sz="1600" dirty="0">
              <a:solidFill>
                <a:schemeClr val="bg1">
                  <a:lumMod val="50000"/>
                </a:schemeClr>
              </a:solidFill>
              <a:latin typeface="Aptos Narrow" panose="020B0004020202020204" pitchFamily="34" charset="0"/>
            </a:endParaRPr>
          </a:p>
          <a:p>
            <a:pPr marL="742950" lvl="1" indent="-285750">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HEO</a:t>
            </a:r>
            <a:endParaRPr lang="en-US" sz="1600" dirty="0">
              <a:solidFill>
                <a:schemeClr val="bg1">
                  <a:lumMod val="50000"/>
                </a:schemeClr>
              </a:solidFill>
              <a:latin typeface="Aptos Narrow" panose="020B0004020202020204" pitchFamily="34" charset="0"/>
            </a:endParaRPr>
          </a:p>
          <a:p>
            <a:pPr marL="742950" lvl="1" indent="-285750">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SSO</a:t>
            </a:r>
            <a:endParaRPr lang="en-US" sz="1600" dirty="0">
              <a:solidFill>
                <a:schemeClr val="bg1">
                  <a:lumMod val="50000"/>
                </a:schemeClr>
              </a:solidFill>
              <a:latin typeface="Aptos Narrow" panose="020B0004020202020204" pitchFamily="34" charset="0"/>
            </a:endParaRPr>
          </a:p>
          <a:p>
            <a:pPr>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High Success Rates :</a:t>
            </a:r>
            <a:endParaRPr lang="en-US" sz="1600" dirty="0">
              <a:solidFill>
                <a:schemeClr val="bg1">
                  <a:lumMod val="50000"/>
                </a:schemeClr>
              </a:solidFill>
              <a:latin typeface="Aptos Narrow" panose="020B0004020202020204" pitchFamily="34" charset="0"/>
            </a:endParaRPr>
          </a:p>
          <a:p>
            <a:pPr marL="742950" lvl="1" indent="-285750">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VLEO </a:t>
            </a:r>
            <a:r>
              <a:rPr lang="en-US" sz="1600" dirty="0">
                <a:solidFill>
                  <a:schemeClr val="bg1">
                    <a:lumMod val="50000"/>
                  </a:schemeClr>
                </a:solidFill>
                <a:latin typeface="Aptos Narrow" panose="020B0004020202020204" pitchFamily="34" charset="0"/>
              </a:rPr>
              <a:t>: Above 80%</a:t>
            </a:r>
          </a:p>
          <a:p>
            <a:pPr marL="742950" lvl="1" indent="-285750">
              <a:lnSpc>
                <a:spcPct val="150000"/>
              </a:lnSpc>
              <a:buFont typeface="Arial" panose="020B0604020202020204" pitchFamily="34" charset="0"/>
              <a:buChar char="•"/>
            </a:pPr>
            <a:r>
              <a:rPr lang="en-US" sz="1600" b="1" dirty="0">
                <a:solidFill>
                  <a:schemeClr val="bg1">
                    <a:lumMod val="50000"/>
                  </a:schemeClr>
                </a:solidFill>
                <a:latin typeface="Aptos Narrow" panose="020B0004020202020204" pitchFamily="34" charset="0"/>
              </a:rPr>
              <a:t>LFO </a:t>
            </a:r>
            <a:r>
              <a:rPr lang="en-US" sz="1600" dirty="0">
                <a:solidFill>
                  <a:schemeClr val="bg1">
                    <a:lumMod val="50000"/>
                  </a:schemeClr>
                </a:solidFill>
                <a:latin typeface="Aptos Narrow" panose="020B0004020202020204" pitchFamily="34" charset="0"/>
              </a:rPr>
              <a:t>: Above 70%</a:t>
            </a:r>
          </a:p>
          <a:p>
            <a:pPr marL="0" indent="0">
              <a:lnSpc>
                <a:spcPct val="150000"/>
              </a:lnSpc>
              <a:buNone/>
            </a:pPr>
            <a:r>
              <a:rPr lang="en-US" sz="1600" dirty="0">
                <a:solidFill>
                  <a:schemeClr val="bg1">
                    <a:lumMod val="50000"/>
                  </a:schemeClr>
                </a:solidFill>
                <a:latin typeface="Aptos Narrow" panose="020B0004020202020204" pitchFamily="34" charset="0"/>
              </a:rPr>
              <a:t>This bar chart highlights the success rates of various orbit types, showcasing the reliability of specific orbits for successful launches. It provides a clear comparison of the performance across different orbits, aiding in identifying the most reliable ones for future missions.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descr="A graph of success rate by orbit type&#10;&#10;Description automatically generated">
            <a:extLst>
              <a:ext uri="{FF2B5EF4-FFF2-40B4-BE49-F238E27FC236}">
                <a16:creationId xmlns:a16="http://schemas.microsoft.com/office/drawing/2014/main" id="{3061FBE0-7774-0E17-981A-A5C53DDB2BD0}"/>
              </a:ext>
            </a:extLst>
          </p:cNvPr>
          <p:cNvPicPr>
            <a:picLocks noChangeAspect="1"/>
          </p:cNvPicPr>
          <p:nvPr/>
        </p:nvPicPr>
        <p:blipFill>
          <a:blip r:embed="rId3"/>
          <a:stretch>
            <a:fillRect/>
          </a:stretch>
        </p:blipFill>
        <p:spPr>
          <a:xfrm>
            <a:off x="5161281" y="1512009"/>
            <a:ext cx="6296692" cy="4242611"/>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341120"/>
            <a:ext cx="5163430" cy="4572000"/>
          </a:xfrm>
          <a:prstGeom prst="rect">
            <a:avLst/>
          </a:prstGeom>
        </p:spPr>
        <p:txBody>
          <a:bodyPr>
            <a:normAutofit fontScale="77500" lnSpcReduction="20000"/>
          </a:bodyPr>
          <a:lstStyle/>
          <a:p>
            <a:pPr marL="0" indent="0">
              <a:lnSpc>
                <a:spcPct val="150000"/>
              </a:lnSpc>
              <a:buNone/>
            </a:pPr>
            <a:r>
              <a:rPr lang="en-US" sz="2000" b="1" dirty="0">
                <a:solidFill>
                  <a:schemeClr val="tx1">
                    <a:lumMod val="95000"/>
                    <a:lumOff val="5000"/>
                  </a:schemeClr>
                </a:solidFill>
                <a:latin typeface="Aptos Narrow" panose="020B0004020202020204" pitchFamily="34" charset="0"/>
              </a:rPr>
              <a:t>Explanation :</a:t>
            </a:r>
            <a:endParaRPr lang="en-US" sz="2000" dirty="0">
              <a:solidFill>
                <a:schemeClr val="tx1">
                  <a:lumMod val="95000"/>
                  <a:lumOff val="5000"/>
                </a:schemeClr>
              </a:solidFill>
              <a:latin typeface="Aptos Narrow" panose="020B0004020202020204" pitchFamily="34" charset="0"/>
            </a:endParaRPr>
          </a:p>
          <a:p>
            <a:pPr>
              <a:lnSpc>
                <a:spcPct val="150000"/>
              </a:lnSpc>
              <a:buFont typeface="Arial" panose="020B0604020202020204" pitchFamily="34" charset="0"/>
              <a:buChar char="•"/>
            </a:pPr>
            <a:r>
              <a:rPr lang="en-US" sz="2000" b="1" dirty="0">
                <a:solidFill>
                  <a:schemeClr val="bg1">
                    <a:lumMod val="50000"/>
                  </a:schemeClr>
                </a:solidFill>
                <a:latin typeface="Aptos Narrow" panose="020B0004020202020204" pitchFamily="34" charset="0"/>
              </a:rPr>
              <a:t>Success Rate Improvement :</a:t>
            </a:r>
          </a:p>
          <a:p>
            <a:pPr marL="457200" lvl="1" indent="0">
              <a:lnSpc>
                <a:spcPct val="150000"/>
              </a:lnSpc>
              <a:buNone/>
            </a:pPr>
            <a:r>
              <a:rPr lang="en-US" sz="1600" dirty="0">
                <a:solidFill>
                  <a:schemeClr val="bg1">
                    <a:lumMod val="50000"/>
                  </a:schemeClr>
                </a:solidFill>
                <a:latin typeface="Aptos Narrow" panose="020B0004020202020204" pitchFamily="34" charset="0"/>
              </a:rPr>
              <a:t>The success rate has improved over time across all orbits, indicating advancements in technology and processes.</a:t>
            </a:r>
          </a:p>
          <a:p>
            <a:pPr>
              <a:lnSpc>
                <a:spcPct val="150000"/>
              </a:lnSpc>
              <a:buFont typeface="Arial" panose="020B0604020202020204" pitchFamily="34" charset="0"/>
              <a:buChar char="•"/>
            </a:pPr>
            <a:r>
              <a:rPr lang="en-US" sz="2000" b="1" dirty="0">
                <a:solidFill>
                  <a:schemeClr val="bg1">
                    <a:lumMod val="50000"/>
                  </a:schemeClr>
                </a:solidFill>
                <a:latin typeface="Aptos Narrow" panose="020B0004020202020204" pitchFamily="34" charset="0"/>
              </a:rPr>
              <a:t>VLEO Orbit :</a:t>
            </a:r>
          </a:p>
          <a:p>
            <a:pPr marL="457200" lvl="1" indent="0">
              <a:lnSpc>
                <a:spcPct val="150000"/>
              </a:lnSpc>
              <a:buNone/>
            </a:pPr>
            <a:r>
              <a:rPr lang="en-US" sz="1600" dirty="0">
                <a:solidFill>
                  <a:schemeClr val="bg1">
                    <a:lumMod val="50000"/>
                  </a:schemeClr>
                </a:solidFill>
                <a:latin typeface="Aptos Narrow" panose="020B0004020202020204" pitchFamily="34" charset="0"/>
              </a:rPr>
              <a:t>The VLEO (Very Low Earth Orbit) shows a notable increase in frequency in recent times, suggesting it as a new business opportunity. The trend indicates growing interest and potential for more launches in this orbit.</a:t>
            </a:r>
          </a:p>
          <a:p>
            <a:pPr marL="0" indent="0">
              <a:lnSpc>
                <a:spcPct val="150000"/>
              </a:lnSpc>
              <a:buNone/>
            </a:pPr>
            <a:r>
              <a:rPr lang="en-US" sz="2000" dirty="0">
                <a:solidFill>
                  <a:schemeClr val="bg1">
                    <a:lumMod val="50000"/>
                  </a:schemeClr>
                </a:solidFill>
                <a:latin typeface="Aptos Narrow" panose="020B0004020202020204" pitchFamily="34" charset="0"/>
              </a:rPr>
              <a:t>This scatter plot helps visualize the relationship between flight numbers and orbit types, highlighting the advancements in launch success and emerging opportunities in the space industry.</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descr="A graph with different colored dots&#10;&#10;Description automatically generated">
            <a:extLst>
              <a:ext uri="{FF2B5EF4-FFF2-40B4-BE49-F238E27FC236}">
                <a16:creationId xmlns:a16="http://schemas.microsoft.com/office/drawing/2014/main" id="{0C8AB50B-B7F8-E2A3-1828-1803FA30DA92}"/>
              </a:ext>
            </a:extLst>
          </p:cNvPr>
          <p:cNvPicPr>
            <a:picLocks noChangeAspect="1"/>
          </p:cNvPicPr>
          <p:nvPr/>
        </p:nvPicPr>
        <p:blipFill>
          <a:blip r:embed="rId3"/>
          <a:stretch>
            <a:fillRect/>
          </a:stretch>
        </p:blipFill>
        <p:spPr>
          <a:xfrm>
            <a:off x="5933440" y="1473199"/>
            <a:ext cx="5488550" cy="347013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1290320"/>
            <a:ext cx="4533509" cy="5232400"/>
          </a:xfrm>
          <a:prstGeom prst="rect">
            <a:avLst/>
          </a:prstGeom>
        </p:spPr>
        <p:txBody>
          <a:bodyPr>
            <a:normAutofit fontScale="47500" lnSpcReduction="20000"/>
          </a:bodyPr>
          <a:lstStyle/>
          <a:p>
            <a:pPr marL="0" indent="0">
              <a:lnSpc>
                <a:spcPct val="170000"/>
              </a:lnSpc>
              <a:buNone/>
            </a:pPr>
            <a:r>
              <a:rPr lang="en-US" b="1" dirty="0">
                <a:solidFill>
                  <a:schemeClr val="tx1">
                    <a:lumMod val="95000"/>
                    <a:lumOff val="5000"/>
                  </a:schemeClr>
                </a:solidFill>
                <a:latin typeface="Aptos Narrow" panose="020B0004020202020204" pitchFamily="34" charset="0"/>
              </a:rPr>
              <a:t>Explanation :</a:t>
            </a:r>
            <a:endParaRPr lang="en-US" dirty="0">
              <a:solidFill>
                <a:schemeClr val="tx1">
                  <a:lumMod val="95000"/>
                  <a:lumOff val="5000"/>
                </a:schemeClr>
              </a:solidFill>
              <a:latin typeface="Aptos Narrow" panose="020B0004020202020204" pitchFamily="34" charset="0"/>
            </a:endParaRPr>
          </a:p>
          <a:p>
            <a:pPr>
              <a:lnSpc>
                <a:spcPct val="170000"/>
              </a:lnSpc>
              <a:buFont typeface="Arial" panose="020B0604020202020204" pitchFamily="34" charset="0"/>
              <a:buChar char="•"/>
            </a:pPr>
            <a:r>
              <a:rPr lang="en-US" b="1" dirty="0">
                <a:solidFill>
                  <a:schemeClr val="bg1">
                    <a:lumMod val="50000"/>
                  </a:schemeClr>
                </a:solidFill>
                <a:latin typeface="Aptos Narrow" panose="020B0004020202020204" pitchFamily="34" charset="0"/>
              </a:rPr>
              <a:t>GTO Orbit :</a:t>
            </a:r>
          </a:p>
          <a:p>
            <a:pPr marL="457200" lvl="1" indent="0">
              <a:lnSpc>
                <a:spcPct val="170000"/>
              </a:lnSpc>
              <a:buNone/>
            </a:pPr>
            <a:r>
              <a:rPr lang="en-US" dirty="0">
                <a:solidFill>
                  <a:schemeClr val="bg1">
                    <a:lumMod val="50000"/>
                  </a:schemeClr>
                </a:solidFill>
                <a:latin typeface="Aptos Narrow" panose="020B0004020202020204" pitchFamily="34" charset="0"/>
              </a:rPr>
              <a:t>There appears to be no significant relationship between payload and success rate for the GTO (Geostationary Transfer Orbit), indicating that payload mass does not heavily influence success in this orbit.</a:t>
            </a:r>
          </a:p>
          <a:p>
            <a:pPr>
              <a:lnSpc>
                <a:spcPct val="170000"/>
              </a:lnSpc>
              <a:buFont typeface="Arial" panose="020B0604020202020204" pitchFamily="34" charset="0"/>
              <a:buChar char="•"/>
            </a:pPr>
            <a:r>
              <a:rPr lang="en-US" b="1" dirty="0">
                <a:solidFill>
                  <a:schemeClr val="bg1">
                    <a:lumMod val="50000"/>
                  </a:schemeClr>
                </a:solidFill>
                <a:latin typeface="Aptos Narrow" panose="020B0004020202020204" pitchFamily="34" charset="0"/>
              </a:rPr>
              <a:t>ISS Orbit :</a:t>
            </a:r>
          </a:p>
          <a:p>
            <a:pPr marL="457200" lvl="1" indent="0">
              <a:lnSpc>
                <a:spcPct val="170000"/>
              </a:lnSpc>
              <a:buNone/>
            </a:pPr>
            <a:r>
              <a:rPr lang="en-US" dirty="0">
                <a:solidFill>
                  <a:schemeClr val="bg1">
                    <a:lumMod val="50000"/>
                  </a:schemeClr>
                </a:solidFill>
                <a:latin typeface="Aptos Narrow" panose="020B0004020202020204" pitchFamily="34" charset="0"/>
              </a:rPr>
              <a:t>The ISS (International Space Station) orbit supports a wide range of payloads and exhibits a high success rate, showing versatility and reliability in missions targeting this orbit.</a:t>
            </a:r>
          </a:p>
          <a:p>
            <a:pPr>
              <a:lnSpc>
                <a:spcPct val="170000"/>
              </a:lnSpc>
              <a:buFont typeface="Arial" panose="020B0604020202020204" pitchFamily="34" charset="0"/>
              <a:buChar char="•"/>
            </a:pPr>
            <a:r>
              <a:rPr lang="en-US" b="1" dirty="0">
                <a:solidFill>
                  <a:schemeClr val="bg1">
                    <a:lumMod val="50000"/>
                  </a:schemeClr>
                </a:solidFill>
                <a:latin typeface="Aptos Narrow" panose="020B0004020202020204" pitchFamily="34" charset="0"/>
              </a:rPr>
              <a:t>SO and GEO Orbits :</a:t>
            </a:r>
          </a:p>
          <a:p>
            <a:pPr marL="457200" lvl="1" indent="0">
              <a:lnSpc>
                <a:spcPct val="170000"/>
              </a:lnSpc>
              <a:buNone/>
            </a:pPr>
            <a:r>
              <a:rPr lang="en-US" dirty="0">
                <a:solidFill>
                  <a:schemeClr val="bg1">
                    <a:lumMod val="50000"/>
                  </a:schemeClr>
                </a:solidFill>
                <a:latin typeface="Aptos Narrow" panose="020B0004020202020204" pitchFamily="34" charset="0"/>
              </a:rPr>
              <a:t>There are relatively few launches to SO (Sun-synchronous Orbit) and GEO (Geostationary Orbit), possibly due to their specialized nature and specific mission requirements.</a:t>
            </a:r>
          </a:p>
          <a:p>
            <a:pPr marL="0" indent="0">
              <a:lnSpc>
                <a:spcPct val="170000"/>
              </a:lnSpc>
              <a:buNone/>
            </a:pPr>
            <a:r>
              <a:rPr lang="en-US" dirty="0">
                <a:solidFill>
                  <a:schemeClr val="bg1">
                    <a:lumMod val="50000"/>
                  </a:schemeClr>
                </a:solidFill>
                <a:latin typeface="Aptos Narrow" panose="020B0004020202020204" pitchFamily="34" charset="0"/>
              </a:rPr>
              <a:t>This scatter plot aids in understanding the distribution and success rates of payloads across different orbit types, providing insights into mission planning and payload management.</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descr="A graph with green and red dots&#10;&#10;Description automatically generated">
            <a:extLst>
              <a:ext uri="{FF2B5EF4-FFF2-40B4-BE49-F238E27FC236}">
                <a16:creationId xmlns:a16="http://schemas.microsoft.com/office/drawing/2014/main" id="{0575C8C8-4B44-3091-6B26-3832011932FF}"/>
              </a:ext>
            </a:extLst>
          </p:cNvPr>
          <p:cNvPicPr>
            <a:picLocks noChangeAspect="1"/>
          </p:cNvPicPr>
          <p:nvPr/>
        </p:nvPicPr>
        <p:blipFill>
          <a:blip r:embed="rId3"/>
          <a:stretch>
            <a:fillRect/>
          </a:stretch>
        </p:blipFill>
        <p:spPr>
          <a:xfrm>
            <a:off x="5408389" y="1526535"/>
            <a:ext cx="6049584" cy="3811588"/>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249679"/>
            <a:ext cx="5745744" cy="5608321"/>
          </a:xfrm>
          <a:prstGeom prst="rect">
            <a:avLst/>
          </a:prstGeom>
        </p:spPr>
        <p:txBody>
          <a:bodyPr>
            <a:normAutofit fontScale="92500"/>
          </a:bodyPr>
          <a:lstStyle/>
          <a:p>
            <a:pPr marL="0" indent="0">
              <a:lnSpc>
                <a:spcPct val="170000"/>
              </a:lnSpc>
              <a:buNone/>
            </a:pPr>
            <a:r>
              <a:rPr lang="en-US" sz="1400" b="1" dirty="0">
                <a:solidFill>
                  <a:schemeClr val="tx1">
                    <a:lumMod val="95000"/>
                    <a:lumOff val="5000"/>
                  </a:schemeClr>
                </a:solidFill>
                <a:latin typeface="Aptos Narrow" panose="020B0004020202020204" pitchFamily="34" charset="0"/>
              </a:rPr>
              <a:t>Explanation :</a:t>
            </a:r>
            <a:endParaRPr lang="en-US" sz="1400" dirty="0">
              <a:solidFill>
                <a:schemeClr val="tx1">
                  <a:lumMod val="95000"/>
                  <a:lumOff val="5000"/>
                </a:schemeClr>
              </a:solidFill>
              <a:latin typeface="Aptos Narrow" panose="020B0004020202020204" pitchFamily="34" charset="0"/>
            </a:endParaRPr>
          </a:p>
          <a:p>
            <a:pPr>
              <a:lnSpc>
                <a:spcPct val="170000"/>
              </a:lnSpc>
              <a:buFont typeface="Arial" panose="020B0604020202020204" pitchFamily="34" charset="0"/>
              <a:buChar char="•"/>
            </a:pPr>
            <a:r>
              <a:rPr lang="en-US" sz="1400" b="1" dirty="0">
                <a:solidFill>
                  <a:schemeClr val="bg1">
                    <a:lumMod val="50000"/>
                  </a:schemeClr>
                </a:solidFill>
                <a:latin typeface="Aptos Narrow" panose="020B0004020202020204" pitchFamily="34" charset="0"/>
              </a:rPr>
              <a:t>Trend Over Time :</a:t>
            </a:r>
          </a:p>
          <a:p>
            <a:pPr marL="457200" lvl="1" indent="0">
              <a:lnSpc>
                <a:spcPct val="170000"/>
              </a:lnSpc>
              <a:buNone/>
            </a:pPr>
            <a:r>
              <a:rPr lang="en-US" sz="1200" dirty="0">
                <a:solidFill>
                  <a:schemeClr val="bg1">
                    <a:lumMod val="50000"/>
                  </a:schemeClr>
                </a:solidFill>
                <a:latin typeface="Aptos Narrow" panose="020B0004020202020204" pitchFamily="34" charset="0"/>
              </a:rPr>
              <a:t>The success rate for SpaceX launches started to increase significantly in 2014 and continued to improve through 2020. This trend highlights the company's learning curve and technological advancements over time.</a:t>
            </a:r>
          </a:p>
          <a:p>
            <a:pPr>
              <a:lnSpc>
                <a:spcPct val="170000"/>
              </a:lnSpc>
              <a:buFont typeface="Arial" panose="020B0604020202020204" pitchFamily="34" charset="0"/>
              <a:buChar char="•"/>
            </a:pPr>
            <a:r>
              <a:rPr lang="en-US" sz="1400" b="1" dirty="0">
                <a:solidFill>
                  <a:schemeClr val="bg1">
                    <a:lumMod val="50000"/>
                  </a:schemeClr>
                </a:solidFill>
                <a:latin typeface="Aptos Narrow" panose="020B0004020202020204" pitchFamily="34" charset="0"/>
              </a:rPr>
              <a:t>Early Years (2010-2013) :</a:t>
            </a:r>
          </a:p>
          <a:p>
            <a:pPr marL="457200" lvl="1" indent="0">
              <a:lnSpc>
                <a:spcPct val="170000"/>
              </a:lnSpc>
              <a:buNone/>
            </a:pPr>
            <a:r>
              <a:rPr lang="en-US" sz="1200" dirty="0">
                <a:solidFill>
                  <a:schemeClr val="bg1">
                    <a:lumMod val="50000"/>
                  </a:schemeClr>
                </a:solidFill>
                <a:latin typeface="Aptos Narrow" panose="020B0004020202020204" pitchFamily="34" charset="0"/>
              </a:rPr>
              <a:t>The first three years of launches (2010-2013) had lower success rates, indicating a period of adjustments, experimentation, and refinement of launch technologies and processes.</a:t>
            </a:r>
          </a:p>
          <a:p>
            <a:pPr>
              <a:lnSpc>
                <a:spcPct val="170000"/>
              </a:lnSpc>
              <a:buFont typeface="Arial" panose="020B0604020202020204" pitchFamily="34" charset="0"/>
              <a:buChar char="•"/>
            </a:pPr>
            <a:r>
              <a:rPr lang="en-US" sz="1400" b="1" dirty="0">
                <a:solidFill>
                  <a:schemeClr val="bg1">
                    <a:lumMod val="50000"/>
                  </a:schemeClr>
                </a:solidFill>
                <a:latin typeface="Aptos Narrow" panose="020B0004020202020204" pitchFamily="34" charset="0"/>
              </a:rPr>
              <a:t>Consistent Improvement :</a:t>
            </a:r>
          </a:p>
          <a:p>
            <a:pPr marL="457200" lvl="1" indent="0">
              <a:lnSpc>
                <a:spcPct val="170000"/>
              </a:lnSpc>
              <a:buNone/>
            </a:pPr>
            <a:r>
              <a:rPr lang="en-US" sz="1200" dirty="0">
                <a:solidFill>
                  <a:schemeClr val="bg1">
                    <a:lumMod val="50000"/>
                  </a:schemeClr>
                </a:solidFill>
                <a:latin typeface="Aptos Narrow" panose="020B0004020202020204" pitchFamily="34" charset="0"/>
              </a:rPr>
              <a:t>From 2014 onward, the success rate shows a consistent upward trend, reflecting improvements in engineering, operational procedures, and experience gained from previous launches.</a:t>
            </a:r>
          </a:p>
          <a:p>
            <a:pPr marL="0" indent="0">
              <a:lnSpc>
                <a:spcPct val="170000"/>
              </a:lnSpc>
              <a:buNone/>
            </a:pPr>
            <a:r>
              <a:rPr lang="en-US" sz="1400" dirty="0">
                <a:solidFill>
                  <a:schemeClr val="bg1">
                    <a:lumMod val="50000"/>
                  </a:schemeClr>
                </a:solidFill>
                <a:latin typeface="Aptos Narrow" panose="020B0004020202020204" pitchFamily="34" charset="0"/>
              </a:rPr>
              <a:t>This line chart provides a clear visual representation of the overall improvement in launch success rates over the years, underscoring SpaceX's progress and increasing reliability in its space missions.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descr="A graph of different colored squares&#10;&#10;Description automatically generated">
            <a:extLst>
              <a:ext uri="{FF2B5EF4-FFF2-40B4-BE49-F238E27FC236}">
                <a16:creationId xmlns:a16="http://schemas.microsoft.com/office/drawing/2014/main" id="{467827B1-19AD-20A9-5B59-AB72528D1EB6}"/>
              </a:ext>
            </a:extLst>
          </p:cNvPr>
          <p:cNvPicPr>
            <a:picLocks noChangeAspect="1"/>
          </p:cNvPicPr>
          <p:nvPr/>
        </p:nvPicPr>
        <p:blipFill>
          <a:blip r:embed="rId3"/>
          <a:stretch>
            <a:fillRect/>
          </a:stretch>
        </p:blipFill>
        <p:spPr>
          <a:xfrm>
            <a:off x="6515754" y="1547899"/>
            <a:ext cx="4942218" cy="1723621"/>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01565" y="1380967"/>
            <a:ext cx="10588869" cy="5046244"/>
          </a:xfrm>
          <a:prstGeom prst="rect">
            <a:avLst/>
          </a:prstGeom>
        </p:spPr>
        <p:txBody>
          <a:bodyPr>
            <a:normAutofit/>
          </a:bodyPr>
          <a:lstStyle/>
          <a:p>
            <a:pPr marL="0" marR="0" indent="0">
              <a:lnSpc>
                <a:spcPct val="150000"/>
              </a:lnSpc>
              <a:spcBef>
                <a:spcPts val="0"/>
              </a:spcBef>
              <a:spcAft>
                <a:spcPts val="800"/>
              </a:spcAft>
              <a:buNone/>
            </a:pPr>
            <a:r>
              <a:rPr lang="en-US" sz="1600" b="1"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Explanation :</a:t>
            </a:r>
            <a:endParaRPr lang="en-US" sz="1600"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query selects distinct values from the </a:t>
            </a:r>
            <a:r>
              <a:rPr lang="en-US" sz="1600" kern="100" dirty="0" err="1">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launch_site</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column in the </a:t>
            </a:r>
            <a:r>
              <a:rPr lang="en-US" sz="1600" kern="100" dirty="0" err="1">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spacex_launch_data</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table.</a:t>
            </a: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This retrieves the unique names of the launch sites used by SpaceX.</a:t>
            </a:r>
          </a:p>
          <a:p>
            <a:pPr marL="0" marR="0" indent="0">
              <a:lnSpc>
                <a:spcPct val="150000"/>
              </a:lnSpc>
              <a:spcBef>
                <a:spcPts val="0"/>
              </a:spcBef>
              <a:spcAft>
                <a:spcPts val="800"/>
              </a:spcAft>
              <a:buNone/>
            </a:pPr>
            <a:r>
              <a:rPr lang="en-US" sz="1600" b="1"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Result :</a:t>
            </a:r>
            <a:endParaRPr lang="en-US" sz="1600"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endParaRPr>
          </a:p>
          <a:p>
            <a:pPr marL="0" marR="0" lvl="0" indent="0">
              <a:lnSpc>
                <a:spcPct val="150000"/>
              </a:lnSpc>
              <a:spcBef>
                <a:spcPts val="0"/>
              </a:spcBef>
              <a:spcAft>
                <a:spcPts val="800"/>
              </a:spcAft>
              <a:buSzPts val="1000"/>
              <a:buNone/>
              <a:tabLst>
                <a:tab pos="4572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According to the data, there are four unique launch sites:</a:t>
            </a:r>
          </a:p>
          <a:p>
            <a:pPr marL="742950" marR="0" lvl="1" indent="-285750">
              <a:lnSpc>
                <a:spcPct val="150000"/>
              </a:lnSpc>
              <a:spcBef>
                <a:spcPts val="0"/>
              </a:spcBef>
              <a:spcAft>
                <a:spcPts val="800"/>
              </a:spcAft>
              <a:buSzPts val="1000"/>
              <a:buFont typeface="Courier New" panose="02070309020205020404" pitchFamily="49" charset="0"/>
              <a:buChar char="o"/>
              <a:tabLst>
                <a:tab pos="9144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CCAFS SLC 40</a:t>
            </a:r>
          </a:p>
          <a:p>
            <a:pPr marL="742950" marR="0" lvl="1" indent="-285750">
              <a:lnSpc>
                <a:spcPct val="150000"/>
              </a:lnSpc>
              <a:spcBef>
                <a:spcPts val="0"/>
              </a:spcBef>
              <a:spcAft>
                <a:spcPts val="800"/>
              </a:spcAft>
              <a:buSzPts val="1000"/>
              <a:buFont typeface="Courier New" panose="02070309020205020404" pitchFamily="49" charset="0"/>
              <a:buChar char="o"/>
              <a:tabLst>
                <a:tab pos="9144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VAFB SLC 4E</a:t>
            </a:r>
          </a:p>
          <a:p>
            <a:pPr marL="742950" marR="0" lvl="1" indent="-285750">
              <a:lnSpc>
                <a:spcPct val="150000"/>
              </a:lnSpc>
              <a:spcBef>
                <a:spcPts val="0"/>
              </a:spcBef>
              <a:spcAft>
                <a:spcPts val="800"/>
              </a:spcAft>
              <a:buSzPts val="1000"/>
              <a:buFont typeface="Courier New" panose="02070309020205020404" pitchFamily="49" charset="0"/>
              <a:buChar char="o"/>
              <a:tabLst>
                <a:tab pos="9144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KSC LC 39A</a:t>
            </a:r>
          </a:p>
          <a:p>
            <a:pPr marL="742950" marR="0" lvl="1" indent="-285750">
              <a:lnSpc>
                <a:spcPct val="150000"/>
              </a:lnSpc>
              <a:spcBef>
                <a:spcPts val="0"/>
              </a:spcBef>
              <a:spcAft>
                <a:spcPts val="800"/>
              </a:spcAft>
              <a:buSzPts val="1000"/>
              <a:buFont typeface="Courier New" panose="02070309020205020404" pitchFamily="49" charset="0"/>
              <a:buChar char="o"/>
              <a:tabLst>
                <a:tab pos="9144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CCAFS LC 40</a:t>
            </a:r>
          </a:p>
          <a:p>
            <a:pPr marL="0" marR="0" indent="0">
              <a:lnSpc>
                <a:spcPct val="150000"/>
              </a:lnSpc>
              <a:spcBef>
                <a:spcPts val="0"/>
              </a:spcBef>
              <a:spcAft>
                <a:spcPts val="800"/>
              </a:spcAft>
              <a:buNone/>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These launch sites are pivotal for SpaceX's operations, each providing specific logistical and technical advantages for different types of missions.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199" y="1626148"/>
            <a:ext cx="10515601" cy="2919025"/>
          </a:xfrm>
          <a:prstGeom prst="rect">
            <a:avLst/>
          </a:prstGeom>
        </p:spPr>
        <p:txBody>
          <a:bodyPr>
            <a:normAutofit fontScale="85000" lnSpcReduction="20000"/>
          </a:bodyPr>
          <a:lstStyle/>
          <a:p>
            <a:pPr marL="0" marR="0" indent="0">
              <a:lnSpc>
                <a:spcPct val="107000"/>
              </a:lnSpc>
              <a:spcBef>
                <a:spcPts val="0"/>
              </a:spcBef>
              <a:spcAft>
                <a:spcPts val="800"/>
              </a:spcAft>
              <a:buNone/>
            </a:pPr>
            <a:r>
              <a:rPr lang="en-US" sz="1800" b="1"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Result :</a:t>
            </a:r>
            <a:endParaRPr lang="en-US" sz="1800"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result shows five records from the dataset where the </a:t>
            </a:r>
            <a:r>
              <a:rPr lang="en-US" sz="1600" kern="100" dirty="0" err="1">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launch_site</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begins with 'CCA'. This includes various launch dates, booster versions, payloads, and mission outcomes.</a:t>
            </a:r>
          </a:p>
          <a:p>
            <a:pPr marL="0" marR="0">
              <a:lnSpc>
                <a:spcPct val="150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provided screenshot displays the first five records with launch sites starting with 'CCA', including:</a:t>
            </a:r>
          </a:p>
          <a:p>
            <a:pPr marL="800100" lvl="1" indent="-342900">
              <a:lnSpc>
                <a:spcPct val="150000"/>
              </a:lnSpc>
              <a:spcBef>
                <a:spcPts val="0"/>
              </a:spcBef>
              <a:spcAft>
                <a:spcPts val="800"/>
              </a:spcAft>
              <a:buFont typeface="+mj-lt"/>
              <a:buAutoNum type="arabicPeriod"/>
              <a:tabLst>
                <a:tab pos="457200" algn="l"/>
              </a:tabLst>
            </a:pPr>
            <a:r>
              <a:rPr lang="en-US" sz="16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CCAFS LC-40</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Several launches from 2010 to 2013 with various payloads and customers like SpaceX and NASA.</a:t>
            </a:r>
          </a:p>
          <a:p>
            <a:pPr marL="800100" lvl="1" indent="-342900">
              <a:lnSpc>
                <a:spcPct val="150000"/>
              </a:lnSpc>
              <a:spcBef>
                <a:spcPts val="0"/>
              </a:spcBef>
              <a:spcAft>
                <a:spcPts val="800"/>
              </a:spcAft>
              <a:buFont typeface="+mj-lt"/>
              <a:buAutoNum type="arabicPeriod"/>
              <a:tabLst>
                <a:tab pos="457200" algn="l"/>
              </a:tabLst>
            </a:pPr>
            <a:r>
              <a:rPr lang="en-US" sz="16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Mission Outcomes</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All listed missions were successful.</a:t>
            </a:r>
          </a:p>
          <a:p>
            <a:pPr marL="800100" lvl="1" indent="-342900">
              <a:lnSpc>
                <a:spcPct val="150000"/>
              </a:lnSpc>
              <a:spcBef>
                <a:spcPts val="0"/>
              </a:spcBef>
              <a:spcAft>
                <a:spcPts val="800"/>
              </a:spcAft>
              <a:buFont typeface="+mj-lt"/>
              <a:buAutoNum type="arabicPeriod"/>
              <a:tabLst>
                <a:tab pos="457200" algn="l"/>
              </a:tabLst>
            </a:pPr>
            <a:r>
              <a:rPr lang="en-US" sz="16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Landing Outcomes</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Includes instances of 'Failure (parachute)' and 'No attempt'.</a:t>
            </a:r>
          </a:p>
          <a:p>
            <a:pPr marL="0" marR="0">
              <a:lnSpc>
                <a:spcPct val="150000"/>
              </a:lnSpc>
              <a:spcBef>
                <a:spcPts val="0"/>
              </a:spcBef>
              <a:spcAft>
                <a:spcPts val="800"/>
              </a:spcAft>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This data highlights the early launch history at the CCAFS LC-40 site, showcasing different mission profiles and outcomes.</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3F4AA448-F5F1-3425-CACA-1362837C711C}"/>
              </a:ext>
            </a:extLst>
          </p:cNvPr>
          <p:cNvPicPr>
            <a:picLocks noChangeAspect="1"/>
          </p:cNvPicPr>
          <p:nvPr/>
        </p:nvPicPr>
        <p:blipFill>
          <a:blip r:embed="rId3"/>
          <a:stretch>
            <a:fillRect/>
          </a:stretch>
        </p:blipFill>
        <p:spPr>
          <a:xfrm>
            <a:off x="1215049" y="4545173"/>
            <a:ext cx="9625524" cy="2182197"/>
          </a:xfrm>
          <a:prstGeom prst="rect">
            <a:avLst/>
          </a:prstGeom>
        </p:spPr>
      </p:pic>
      <p:sp>
        <p:nvSpPr>
          <p:cNvPr id="7" name="Rectangle 2">
            <a:extLst>
              <a:ext uri="{FF2B5EF4-FFF2-40B4-BE49-F238E27FC236}">
                <a16:creationId xmlns:a16="http://schemas.microsoft.com/office/drawing/2014/main" id="{7C62FA36-F056-431B-CD74-F5040A990B81}"/>
              </a:ext>
            </a:extLst>
          </p:cNvPr>
          <p:cNvSpPr>
            <a:spLocks noChangeArrowheads="1"/>
          </p:cNvSpPr>
          <p:nvPr/>
        </p:nvSpPr>
        <p:spPr bwMode="auto">
          <a:xfrm>
            <a:off x="3548743" y="1319844"/>
            <a:ext cx="5094514" cy="292388"/>
          </a:xfrm>
          <a:prstGeom prst="rect">
            <a:avLst/>
          </a:prstGeom>
          <a:solidFill>
            <a:srgbClr val="282C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61AFEF"/>
                </a:solidFill>
                <a:effectLst/>
                <a:latin typeface="JetBrains Mono"/>
              </a:rPr>
              <a:t>%</a:t>
            </a:r>
            <a:r>
              <a:rPr kumimoji="0" lang="en-US" altLang="en-US" sz="1300" b="0" i="0" u="none" strike="noStrike" cap="none" normalizeH="0" baseline="0">
                <a:ln>
                  <a:noFill/>
                </a:ln>
                <a:solidFill>
                  <a:srgbClr val="ABB2BF"/>
                </a:solidFill>
                <a:effectLst/>
                <a:latin typeface="JetBrains Mono"/>
              </a:rPr>
              <a:t>sql select </a:t>
            </a:r>
            <a:r>
              <a:rPr kumimoji="0" lang="en-US" altLang="en-US" sz="1300" b="0" i="0" u="none" strike="noStrike" cap="none" normalizeH="0" baseline="0">
                <a:ln>
                  <a:noFill/>
                </a:ln>
                <a:solidFill>
                  <a:srgbClr val="61AFEF"/>
                </a:solidFill>
                <a:effectLst/>
                <a:latin typeface="JetBrains Mono"/>
              </a:rPr>
              <a:t>* </a:t>
            </a:r>
            <a:r>
              <a:rPr kumimoji="0" lang="en-US" altLang="en-US" sz="1300" b="0" i="1" u="none" strike="noStrike" cap="none" normalizeH="0" baseline="0">
                <a:ln>
                  <a:noFill/>
                </a:ln>
                <a:solidFill>
                  <a:srgbClr val="C679DD"/>
                </a:solidFill>
                <a:effectLst/>
                <a:latin typeface="JetBrains Mono"/>
              </a:rPr>
              <a:t>from </a:t>
            </a:r>
            <a:r>
              <a:rPr kumimoji="0" lang="en-US" altLang="en-US" sz="1300" b="0" i="0" u="none" strike="noStrike" cap="none" normalizeH="0" baseline="0">
                <a:ln>
                  <a:noFill/>
                </a:ln>
                <a:solidFill>
                  <a:srgbClr val="ABB2BF"/>
                </a:solidFill>
                <a:effectLst/>
                <a:latin typeface="JetBrains Mono"/>
              </a:rPr>
              <a:t>SPACEXTABLE where </a:t>
            </a:r>
            <a:r>
              <a:rPr kumimoji="0" lang="en-US" altLang="en-US" sz="1300" b="0" i="0" u="none" strike="noStrike" cap="none" normalizeH="0" baseline="0">
                <a:ln>
                  <a:noFill/>
                </a:ln>
                <a:solidFill>
                  <a:srgbClr val="98C379"/>
                </a:solidFill>
                <a:effectLst/>
                <a:latin typeface="JetBrains Mono"/>
              </a:rPr>
              <a:t>"Launch_Site" </a:t>
            </a:r>
            <a:r>
              <a:rPr kumimoji="0" lang="en-US" altLang="en-US" sz="1300" b="0" i="0" u="none" strike="noStrike" cap="none" normalizeH="0" baseline="0">
                <a:ln>
                  <a:noFill/>
                </a:ln>
                <a:solidFill>
                  <a:srgbClr val="ABB2BF"/>
                </a:solidFill>
                <a:effectLst/>
                <a:latin typeface="JetBrains Mono"/>
              </a:rPr>
              <a:t>like </a:t>
            </a:r>
            <a:r>
              <a:rPr kumimoji="0" lang="en-US" altLang="en-US" sz="1300" b="0" i="0" u="none" strike="noStrike" cap="none" normalizeH="0" baseline="0">
                <a:ln>
                  <a:noFill/>
                </a:ln>
                <a:solidFill>
                  <a:srgbClr val="98C379"/>
                </a:solidFill>
                <a:effectLst/>
                <a:latin typeface="JetBrains Mono"/>
              </a:rPr>
              <a:t>"CCA%" </a:t>
            </a:r>
            <a:r>
              <a:rPr kumimoji="0" lang="en-US" altLang="en-US" sz="1300" b="0" i="0" u="none" strike="noStrike" cap="none" normalizeH="0" baseline="0">
                <a:ln>
                  <a:noFill/>
                </a:ln>
                <a:solidFill>
                  <a:srgbClr val="ABB2BF"/>
                </a:solidFill>
                <a:effectLst/>
                <a:latin typeface="JetBrains Mono"/>
              </a:rPr>
              <a:t>limit </a:t>
            </a:r>
            <a:r>
              <a:rPr kumimoji="0" lang="en-US" altLang="en-US" sz="1300" b="0" i="0" u="none" strike="noStrike" cap="none" normalizeH="0" baseline="0">
                <a:ln>
                  <a:noFill/>
                </a:ln>
                <a:solidFill>
                  <a:srgbClr val="D19A66"/>
                </a:solidFill>
                <a:effectLst/>
                <a:latin typeface="JetBrains Mono"/>
              </a:rPr>
              <a:t>5</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947386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56658"/>
            <a:ext cx="10035668" cy="4593772"/>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ptos Narrow" panose="020B0004020202020204" pitchFamily="34" charset="0"/>
                <a:cs typeface="Aptos Serif" panose="020B0502040204020203" pitchFamily="18" charset="0"/>
              </a:rPr>
              <a:t>Summary of methodologies</a:t>
            </a:r>
          </a:p>
          <a:p>
            <a:pPr marL="457200" lvl="1" indent="0">
              <a:lnSpc>
                <a:spcPct val="150000"/>
              </a:lnSpc>
              <a:spcBef>
                <a:spcPts val="1400"/>
              </a:spcBef>
              <a:buNone/>
            </a:pPr>
            <a:r>
              <a:rPr lang="en-US" sz="1800" dirty="0">
                <a:solidFill>
                  <a:schemeClr val="bg1">
                    <a:lumMod val="50000"/>
                  </a:schemeClr>
                </a:solidFill>
                <a:latin typeface="Aptos Narrow" panose="020B0004020202020204" pitchFamily="34" charset="0"/>
                <a:cs typeface="Aptos Serif" panose="020B0502040204020203" pitchFamily="18" charset="0"/>
              </a:rPr>
              <a:t>We gathered data from Wikipedia and the SpaceX REST API. After data collection, we performed data cleaning and wrangling to prepare the dataset. We then conducted exploratory data analysis (EDA) using various visualization techniques. Additionally, we performed interactive visual analytics and concluded the analysis by predicting future outcomes using machine learning techniques.</a:t>
            </a:r>
            <a:endParaRPr lang="en-US" sz="1800" dirty="0">
              <a:solidFill>
                <a:schemeClr val="accent3">
                  <a:lumMod val="25000"/>
                </a:schemeClr>
              </a:solidFill>
              <a:latin typeface="Aptos Narrow" panose="020B0004020202020204" pitchFamily="34" charset="0"/>
              <a:cs typeface="Aptos Serif" panose="020B0502040204020203" pitchFamily="18" charset="0"/>
            </a:endParaRPr>
          </a:p>
          <a:p>
            <a:pPr>
              <a:lnSpc>
                <a:spcPct val="100000"/>
              </a:lnSpc>
              <a:spcBef>
                <a:spcPts val="1400"/>
              </a:spcBef>
            </a:pPr>
            <a:r>
              <a:rPr lang="en-US" sz="2200" dirty="0">
                <a:solidFill>
                  <a:schemeClr val="accent3">
                    <a:lumMod val="25000"/>
                  </a:schemeClr>
                </a:solidFill>
                <a:latin typeface="Aptos Narrow" panose="020B0004020202020204" pitchFamily="34" charset="0"/>
                <a:cs typeface="Aptos Serif" panose="020B0502040204020203" pitchFamily="18" charset="0"/>
              </a:rPr>
              <a:t>Summary of all results</a:t>
            </a:r>
          </a:p>
          <a:p>
            <a:pPr marL="457200" lvl="1" indent="0">
              <a:lnSpc>
                <a:spcPct val="150000"/>
              </a:lnSpc>
              <a:spcBef>
                <a:spcPts val="1400"/>
              </a:spcBef>
              <a:buNone/>
            </a:pPr>
            <a:r>
              <a:rPr lang="en-US" sz="1800" dirty="0">
                <a:solidFill>
                  <a:schemeClr val="bg1">
                    <a:lumMod val="50000"/>
                  </a:schemeClr>
                </a:solidFill>
                <a:latin typeface="Aptos Narrow" panose="020B0004020202020204" pitchFamily="34" charset="0"/>
                <a:cs typeface="Aptos Serif" panose="020B0502040204020203" pitchFamily="18" charset="0"/>
              </a:rPr>
              <a:t>We identified key features and algorithms that accurately predict the likelihood of successfully landing the first stage of rockets. This capability can help save costs and enhance competitiveness with other aerospace companies.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0" cy="4351338"/>
          </a:xfrm>
          <a:prstGeom prst="rect">
            <a:avLst/>
          </a:prstGeom>
        </p:spPr>
        <p:txBody>
          <a:bodyPr>
            <a:normAutofit/>
          </a:bodyPr>
          <a:lstStyle/>
          <a:p>
            <a:pPr marL="0" indent="0">
              <a:lnSpc>
                <a:spcPct val="150000"/>
              </a:lnSpc>
              <a:buNone/>
            </a:pPr>
            <a:r>
              <a:rPr lang="en-US" sz="1800" b="1" dirty="0">
                <a:solidFill>
                  <a:schemeClr val="tx1">
                    <a:lumMod val="95000"/>
                    <a:lumOff val="5000"/>
                  </a:schemeClr>
                </a:solidFill>
                <a:latin typeface="Aptos Narrow" panose="020B0004020202020204" pitchFamily="34" charset="0"/>
              </a:rPr>
              <a:t>Result :</a:t>
            </a:r>
            <a:endParaRPr lang="en-US" sz="1800" dirty="0">
              <a:solidFill>
                <a:schemeClr val="tx1">
                  <a:lumMod val="95000"/>
                  <a:lumOff val="5000"/>
                </a:schemeClr>
              </a:solidFill>
              <a:latin typeface="Aptos Narrow" panose="020B0004020202020204" pitchFamily="34" charset="0"/>
            </a:endParaRPr>
          </a:p>
          <a:p>
            <a:pPr>
              <a:lnSpc>
                <a:spcPct val="150000"/>
              </a:lnSpc>
              <a:buFont typeface="Arial" panose="020B0604020202020204" pitchFamily="34" charset="0"/>
              <a:buChar char="•"/>
            </a:pPr>
            <a:r>
              <a:rPr lang="en-US" sz="1800" dirty="0">
                <a:solidFill>
                  <a:schemeClr val="bg1">
                    <a:lumMod val="50000"/>
                  </a:schemeClr>
                </a:solidFill>
                <a:latin typeface="Aptos Narrow" panose="020B0004020202020204" pitchFamily="34" charset="0"/>
              </a:rPr>
              <a:t>The total payload carried by boosters for NASA (CRS) is </a:t>
            </a:r>
            <a:r>
              <a:rPr lang="en-US" sz="1800" b="1" dirty="0">
                <a:solidFill>
                  <a:schemeClr val="bg1">
                    <a:lumMod val="50000"/>
                  </a:schemeClr>
                </a:solidFill>
                <a:latin typeface="Aptos Narrow" panose="020B0004020202020204" pitchFamily="34" charset="0"/>
              </a:rPr>
              <a:t>45,596 kg</a:t>
            </a:r>
            <a:r>
              <a:rPr lang="en-US" sz="1800" dirty="0">
                <a:solidFill>
                  <a:schemeClr val="bg1">
                    <a:lumMod val="50000"/>
                  </a:schemeClr>
                </a:solidFill>
                <a:latin typeface="Aptos Narrow" panose="020B0004020202020204" pitchFamily="34" charset="0"/>
              </a:rPr>
              <a:t>.</a:t>
            </a:r>
          </a:p>
          <a:p>
            <a:pPr marL="0" indent="0">
              <a:lnSpc>
                <a:spcPct val="150000"/>
              </a:lnSpc>
              <a:buNone/>
            </a:pPr>
            <a:r>
              <a:rPr lang="en-US" sz="1800" dirty="0">
                <a:solidFill>
                  <a:schemeClr val="bg1">
                    <a:lumMod val="50000"/>
                  </a:schemeClr>
                </a:solidFill>
                <a:latin typeface="Aptos Narrow" panose="020B0004020202020204" pitchFamily="34" charset="0"/>
              </a:rPr>
              <a:t>This result is derived by summing all the payload masses from records where the customer column contains 'NASA (CRS)'. It confirms the substantial payloads delivered by SpaceX for NASA missions.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6" name="Rectangle 2">
            <a:extLst>
              <a:ext uri="{FF2B5EF4-FFF2-40B4-BE49-F238E27FC236}">
                <a16:creationId xmlns:a16="http://schemas.microsoft.com/office/drawing/2014/main" id="{9A7F4EC8-F5C9-B1CE-FD79-C705A4E24801}"/>
              </a:ext>
            </a:extLst>
          </p:cNvPr>
          <p:cNvSpPr>
            <a:spLocks noChangeArrowheads="1"/>
          </p:cNvSpPr>
          <p:nvPr/>
        </p:nvSpPr>
        <p:spPr bwMode="auto">
          <a:xfrm>
            <a:off x="2247122" y="1350804"/>
            <a:ext cx="7697756" cy="492443"/>
          </a:xfrm>
          <a:prstGeom prst="rect">
            <a:avLst/>
          </a:prstGeom>
          <a:solidFill>
            <a:srgbClr val="282C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61AFEF"/>
                </a:solidFill>
                <a:effectLst/>
                <a:latin typeface="JetBrains Mono"/>
              </a:rPr>
              <a:t>%%</a:t>
            </a:r>
            <a:r>
              <a:rPr kumimoji="0" lang="en-US" altLang="en-US" sz="1300" b="0" i="0" u="none" strike="noStrike" cap="none" normalizeH="0" baseline="0">
                <a:ln>
                  <a:noFill/>
                </a:ln>
                <a:solidFill>
                  <a:srgbClr val="ABB2BF"/>
                </a:solidFill>
                <a:effectLst/>
                <a:latin typeface="JetBrains Mono"/>
              </a:rPr>
              <a:t>sql </a:t>
            </a:r>
            <a:br>
              <a:rPr kumimoji="0" lang="en-US" altLang="en-US" sz="1300" b="0" i="0" u="none" strike="noStrike" cap="none" normalizeH="0" baseline="0">
                <a:ln>
                  <a:noFill/>
                </a:ln>
                <a:solidFill>
                  <a:srgbClr val="ABB2BF"/>
                </a:solidFill>
                <a:effectLst/>
                <a:latin typeface="JetBrains Mono"/>
              </a:rPr>
            </a:br>
            <a:r>
              <a:rPr kumimoji="0" lang="en-US" altLang="en-US" sz="1300" b="0" i="0" u="none" strike="noStrike" cap="none" normalizeH="0" baseline="0">
                <a:ln>
                  <a:noFill/>
                </a:ln>
                <a:solidFill>
                  <a:srgbClr val="ABB2BF"/>
                </a:solidFill>
                <a:effectLst/>
                <a:latin typeface="JetBrains Mono"/>
              </a:rPr>
              <a:t>select </a:t>
            </a:r>
            <a:r>
              <a:rPr kumimoji="0" lang="en-US" altLang="en-US" sz="1300" b="0" i="1" u="none" strike="noStrike" cap="none" normalizeH="0" baseline="0">
                <a:ln>
                  <a:noFill/>
                </a:ln>
                <a:solidFill>
                  <a:srgbClr val="61AEEF"/>
                </a:solidFill>
                <a:effectLst/>
                <a:latin typeface="JetBrains Mono"/>
              </a:rPr>
              <a:t>sum</a:t>
            </a:r>
            <a:r>
              <a:rPr kumimoji="0" lang="en-US" altLang="en-US" sz="1300" b="0" i="0" u="none" strike="noStrike" cap="none" normalizeH="0" baseline="0">
                <a:ln>
                  <a:noFill/>
                </a:ln>
                <a:solidFill>
                  <a:srgbClr val="A6B2C0"/>
                </a:solidFill>
                <a:effectLst/>
                <a:latin typeface="JetBrains Mono"/>
              </a:rPr>
              <a:t>(</a:t>
            </a:r>
            <a:r>
              <a:rPr kumimoji="0" lang="en-US" altLang="en-US" sz="1300" b="0" i="0" u="none" strike="noStrike" cap="none" normalizeH="0" baseline="0">
                <a:ln>
                  <a:noFill/>
                </a:ln>
                <a:solidFill>
                  <a:srgbClr val="98C379"/>
                </a:solidFill>
                <a:effectLst/>
                <a:latin typeface="JetBrains Mono"/>
              </a:rPr>
              <a:t>"PAYLOAD_MASS__KG_"</a:t>
            </a:r>
            <a:r>
              <a:rPr kumimoji="0" lang="en-US" altLang="en-US" sz="1300" b="0" i="0" u="none" strike="noStrike" cap="none" normalizeH="0" baseline="0">
                <a:ln>
                  <a:noFill/>
                </a:ln>
                <a:solidFill>
                  <a:srgbClr val="A6B2C0"/>
                </a:solidFill>
                <a:effectLst/>
                <a:latin typeface="JetBrains Mono"/>
              </a:rPr>
              <a:t>) </a:t>
            </a:r>
            <a:r>
              <a:rPr kumimoji="0" lang="en-US" altLang="en-US" sz="1300" b="0" i="1" u="none" strike="noStrike" cap="none" normalizeH="0" baseline="0">
                <a:ln>
                  <a:noFill/>
                </a:ln>
                <a:solidFill>
                  <a:srgbClr val="C679DD"/>
                </a:solidFill>
                <a:effectLst/>
                <a:latin typeface="JetBrains Mono"/>
              </a:rPr>
              <a:t>as </a:t>
            </a:r>
            <a:r>
              <a:rPr kumimoji="0" lang="en-US" altLang="en-US" sz="1300" b="0" i="0" u="none" strike="noStrike" cap="none" normalizeH="0" baseline="0">
                <a:ln>
                  <a:noFill/>
                </a:ln>
                <a:solidFill>
                  <a:srgbClr val="98C379"/>
                </a:solidFill>
                <a:effectLst/>
                <a:latin typeface="JetBrains Mono"/>
              </a:rPr>
              <a:t>"total_payload" </a:t>
            </a:r>
            <a:r>
              <a:rPr kumimoji="0" lang="en-US" altLang="en-US" sz="1300" b="0" i="1" u="none" strike="noStrike" cap="none" normalizeH="0" baseline="0">
                <a:ln>
                  <a:noFill/>
                </a:ln>
                <a:solidFill>
                  <a:srgbClr val="C679DD"/>
                </a:solidFill>
                <a:effectLst/>
                <a:latin typeface="JetBrains Mono"/>
              </a:rPr>
              <a:t>from </a:t>
            </a:r>
            <a:r>
              <a:rPr kumimoji="0" lang="en-US" altLang="en-US" sz="1300" b="0" i="0" u="none" strike="noStrike" cap="none" normalizeH="0" baseline="0">
                <a:ln>
                  <a:noFill/>
                </a:ln>
                <a:solidFill>
                  <a:srgbClr val="ABB2BF"/>
                </a:solidFill>
                <a:effectLst/>
                <a:latin typeface="JetBrains Mono"/>
              </a:rPr>
              <a:t>SPACEXTABLE where </a:t>
            </a:r>
            <a:r>
              <a:rPr kumimoji="0" lang="en-US" altLang="en-US" sz="1300" b="0" i="0" u="none" strike="noStrike" cap="none" normalizeH="0" baseline="0">
                <a:ln>
                  <a:noFill/>
                </a:ln>
                <a:solidFill>
                  <a:srgbClr val="98C379"/>
                </a:solidFill>
                <a:effectLst/>
                <a:latin typeface="JetBrains Mono"/>
              </a:rPr>
              <a:t>"Customer" </a:t>
            </a:r>
            <a:r>
              <a:rPr kumimoji="0" lang="en-US" altLang="en-US" sz="1300" b="0" i="0" u="none" strike="noStrike" cap="none" normalizeH="0" baseline="0">
                <a:ln>
                  <a:noFill/>
                </a:ln>
                <a:solidFill>
                  <a:srgbClr val="61AFEF"/>
                </a:solidFill>
                <a:effectLst/>
                <a:latin typeface="JetBrains Mono"/>
              </a:rPr>
              <a:t>= </a:t>
            </a:r>
            <a:r>
              <a:rPr kumimoji="0" lang="en-US" altLang="en-US" sz="1300" b="0" i="0" u="none" strike="noStrike" cap="none" normalizeH="0" baseline="0">
                <a:ln>
                  <a:noFill/>
                </a:ln>
                <a:solidFill>
                  <a:srgbClr val="98C379"/>
                </a:solidFill>
                <a:effectLst/>
                <a:latin typeface="JetBrains Mono"/>
              </a:rPr>
              <a:t>'NASA (CRS)'</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0100147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a:normAutofit/>
          </a:bodyPr>
          <a:lstStyle/>
          <a:p>
            <a:pPr marL="0" marR="0" indent="0">
              <a:lnSpc>
                <a:spcPct val="150000"/>
              </a:lnSpc>
              <a:spcBef>
                <a:spcPts val="0"/>
              </a:spcBef>
              <a:spcAft>
                <a:spcPts val="800"/>
              </a:spcAft>
              <a:buNone/>
            </a:pPr>
            <a:r>
              <a:rPr lang="en-US" sz="1800" b="1"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Result :</a:t>
            </a:r>
            <a:endParaRPr lang="en-US" sz="1800"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average payload mass carried by the booster version </a:t>
            </a: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F9 v1.1</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is </a:t>
            </a: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2,928.4 kg</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a:t>
            </a:r>
          </a:p>
          <a:p>
            <a:pPr marL="0" marR="0" indent="0">
              <a:lnSpc>
                <a:spcPct val="150000"/>
              </a:lnSpc>
              <a:spcBef>
                <a:spcPts val="0"/>
              </a:spcBef>
              <a:spcAft>
                <a:spcPts val="800"/>
              </a:spcAft>
              <a:buNone/>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This result is obtained by filtering the data for the booster version 'F9 v1.1' and calculating the average of the payload masses, indicating the typical payload capacity of this specific booster version.</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
        <p:nvSpPr>
          <p:cNvPr id="2" name="Rectangle 1">
            <a:extLst>
              <a:ext uri="{FF2B5EF4-FFF2-40B4-BE49-F238E27FC236}">
                <a16:creationId xmlns:a16="http://schemas.microsoft.com/office/drawing/2014/main" id="{A775DC4D-F9FE-48E2-D759-1F06CA2FF604}"/>
              </a:ext>
            </a:extLst>
          </p:cNvPr>
          <p:cNvSpPr>
            <a:spLocks noChangeArrowheads="1"/>
          </p:cNvSpPr>
          <p:nvPr/>
        </p:nvSpPr>
        <p:spPr bwMode="auto">
          <a:xfrm>
            <a:off x="1740393" y="1360135"/>
            <a:ext cx="8574833" cy="492443"/>
          </a:xfrm>
          <a:prstGeom prst="rect">
            <a:avLst/>
          </a:prstGeom>
          <a:solidFill>
            <a:srgbClr val="282C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61AFEF"/>
                </a:solidFill>
                <a:effectLst/>
                <a:latin typeface="JetBrains Mono"/>
              </a:rPr>
              <a:t>%%</a:t>
            </a:r>
            <a:r>
              <a:rPr kumimoji="0" lang="en-US" altLang="en-US" sz="1300" b="0" i="0" u="none" strike="noStrike" cap="none" normalizeH="0" baseline="0" dirty="0" err="1">
                <a:ln>
                  <a:noFill/>
                </a:ln>
                <a:solidFill>
                  <a:srgbClr val="ABB2BF"/>
                </a:solidFill>
                <a:effectLst/>
                <a:latin typeface="JetBrains Mono"/>
              </a:rPr>
              <a:t>sql</a:t>
            </a:r>
            <a:r>
              <a:rPr kumimoji="0" lang="en-US" altLang="en-US" sz="1300" b="0" i="0" u="none" strike="noStrike" cap="none" normalizeH="0" baseline="0" dirty="0">
                <a:ln>
                  <a:noFill/>
                </a:ln>
                <a:solidFill>
                  <a:srgbClr val="ABB2BF"/>
                </a:solidFill>
                <a:effectLst/>
                <a:latin typeface="JetBrains Mono"/>
              </a:rPr>
              <a:t> </a:t>
            </a:r>
            <a:br>
              <a:rPr kumimoji="0" lang="en-US" altLang="en-US" sz="1300" b="0" i="0" u="none" strike="noStrike" cap="none" normalizeH="0" baseline="0" dirty="0">
                <a:ln>
                  <a:noFill/>
                </a:ln>
                <a:solidFill>
                  <a:srgbClr val="ABB2BF"/>
                </a:solidFill>
                <a:effectLst/>
                <a:latin typeface="JetBrains Mono"/>
              </a:rPr>
            </a:br>
            <a:r>
              <a:rPr kumimoji="0" lang="en-US" altLang="en-US" sz="1300" b="0" i="0" u="none" strike="noStrike" cap="none" normalizeH="0" baseline="0" dirty="0">
                <a:ln>
                  <a:noFill/>
                </a:ln>
                <a:solidFill>
                  <a:srgbClr val="ABB2BF"/>
                </a:solidFill>
                <a:effectLst/>
                <a:latin typeface="JetBrains Mono"/>
              </a:rPr>
              <a:t>select </a:t>
            </a:r>
            <a:r>
              <a:rPr kumimoji="0" lang="en-US" altLang="en-US" sz="1300" b="0" i="0" u="none" strike="noStrike" cap="none" normalizeH="0" baseline="0" dirty="0">
                <a:ln>
                  <a:noFill/>
                </a:ln>
                <a:solidFill>
                  <a:srgbClr val="61AEEF"/>
                </a:solidFill>
                <a:effectLst/>
                <a:latin typeface="JetBrains Mono"/>
              </a:rPr>
              <a:t>avg</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"PAYLOAD_MASS__KG_"</a:t>
            </a:r>
            <a:r>
              <a:rPr kumimoji="0" lang="en-US" altLang="en-US" sz="1300" b="0" i="0" u="none" strike="noStrike" cap="none" normalizeH="0" baseline="0" dirty="0">
                <a:ln>
                  <a:noFill/>
                </a:ln>
                <a:solidFill>
                  <a:srgbClr val="A6B2C0"/>
                </a:solidFill>
                <a:effectLst/>
                <a:latin typeface="JetBrains Mono"/>
              </a:rPr>
              <a:t>) </a:t>
            </a:r>
            <a:r>
              <a:rPr kumimoji="0" lang="en-US" altLang="en-US" sz="1300" b="0" i="1" u="none" strike="noStrike" cap="none" normalizeH="0" baseline="0" dirty="0">
                <a:ln>
                  <a:noFill/>
                </a:ln>
                <a:solidFill>
                  <a:srgbClr val="C679DD"/>
                </a:solidFill>
                <a:effectLst/>
                <a:latin typeface="JetBrains Mono"/>
              </a:rPr>
              <a:t>as </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err="1">
                <a:ln>
                  <a:noFill/>
                </a:ln>
                <a:solidFill>
                  <a:srgbClr val="98C379"/>
                </a:solidFill>
                <a:effectLst/>
                <a:latin typeface="JetBrains Mono"/>
              </a:rPr>
              <a:t>average_payload_mass</a:t>
            </a:r>
            <a:r>
              <a:rPr kumimoji="0" lang="en-US" altLang="en-US" sz="1300" b="0" i="0" u="none" strike="noStrike" cap="none" normalizeH="0" baseline="0" dirty="0">
                <a:ln>
                  <a:noFill/>
                </a:ln>
                <a:solidFill>
                  <a:srgbClr val="98C379"/>
                </a:solidFill>
                <a:effectLst/>
                <a:latin typeface="JetBrains Mono"/>
              </a:rPr>
              <a:t>" </a:t>
            </a:r>
            <a:r>
              <a:rPr kumimoji="0" lang="en-US" altLang="en-US" sz="1300" b="0" i="1" u="none" strike="noStrike" cap="none" normalizeH="0" baseline="0" dirty="0">
                <a:ln>
                  <a:noFill/>
                </a:ln>
                <a:solidFill>
                  <a:srgbClr val="C679DD"/>
                </a:solidFill>
                <a:effectLst/>
                <a:latin typeface="JetBrains Mono"/>
              </a:rPr>
              <a:t>from </a:t>
            </a:r>
            <a:r>
              <a:rPr kumimoji="0" lang="en-US" altLang="en-US" sz="1300" b="0" i="0" u="none" strike="noStrike" cap="none" normalizeH="0" baseline="0" dirty="0">
                <a:ln>
                  <a:noFill/>
                </a:ln>
                <a:solidFill>
                  <a:srgbClr val="ABB2BF"/>
                </a:solidFill>
                <a:effectLst/>
                <a:latin typeface="JetBrains Mono"/>
              </a:rPr>
              <a:t>SPACEXTABLE where </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err="1">
                <a:ln>
                  <a:noFill/>
                </a:ln>
                <a:solidFill>
                  <a:srgbClr val="98C379"/>
                </a:solidFill>
                <a:effectLst/>
                <a:latin typeface="JetBrains Mono"/>
              </a:rPr>
              <a:t>Booster_Version</a:t>
            </a: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'F9 v1.1'</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355605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1" cy="4351338"/>
          </a:xfrm>
          <a:prstGeom prst="rect">
            <a:avLst/>
          </a:prstGeom>
        </p:spPr>
        <p:txBody>
          <a:bodyPr lIns="91440" tIns="45720" rIns="91440" bIns="45720" anchor="t">
            <a:normAutofit/>
          </a:bodyPr>
          <a:lstStyle/>
          <a:p>
            <a:pPr marL="0" marR="0" indent="0">
              <a:lnSpc>
                <a:spcPct val="150000"/>
              </a:lnSpc>
              <a:spcBef>
                <a:spcPts val="0"/>
              </a:spcBef>
              <a:spcAft>
                <a:spcPts val="800"/>
              </a:spcAft>
              <a:buNone/>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Result :</a:t>
            </a:r>
            <a:endParaRPr lang="en-US" sz="1800" kern="100" dirty="0">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first successful landing outcome on a ground pad occurred on </a:t>
            </a: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2015-12-22</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a:t>
            </a:r>
          </a:p>
          <a:p>
            <a:pPr marL="0" marR="0" indent="0">
              <a:lnSpc>
                <a:spcPct val="150000"/>
              </a:lnSpc>
              <a:spcBef>
                <a:spcPts val="0"/>
              </a:spcBef>
              <a:spcAft>
                <a:spcPts val="800"/>
              </a:spcAft>
              <a:buNone/>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This result was obtained by filtering the data to only include successful ground pad landings and then finding the earliest date in the filtered set.</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
        <p:nvSpPr>
          <p:cNvPr id="2" name="Rectangle 1">
            <a:extLst>
              <a:ext uri="{FF2B5EF4-FFF2-40B4-BE49-F238E27FC236}">
                <a16:creationId xmlns:a16="http://schemas.microsoft.com/office/drawing/2014/main" id="{3E8CA7BE-6C00-FE3E-18F3-AB9EE2115AE6}"/>
              </a:ext>
            </a:extLst>
          </p:cNvPr>
          <p:cNvSpPr>
            <a:spLocks noChangeArrowheads="1"/>
          </p:cNvSpPr>
          <p:nvPr/>
        </p:nvSpPr>
        <p:spPr bwMode="auto">
          <a:xfrm>
            <a:off x="1486677" y="1310468"/>
            <a:ext cx="9218646" cy="292388"/>
          </a:xfrm>
          <a:prstGeom prst="rect">
            <a:avLst/>
          </a:prstGeom>
          <a:solidFill>
            <a:srgbClr val="282C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61AFEF"/>
                </a:solidFill>
                <a:effectLst/>
                <a:latin typeface="JetBrains Mono"/>
              </a:rPr>
              <a:t>%</a:t>
            </a:r>
            <a:r>
              <a:rPr kumimoji="0" lang="en-US" altLang="en-US" sz="1300" b="0" i="0" u="none" strike="noStrike" cap="none" normalizeH="0" baseline="0">
                <a:ln>
                  <a:noFill/>
                </a:ln>
                <a:solidFill>
                  <a:srgbClr val="ABB2BF"/>
                </a:solidFill>
                <a:effectLst/>
                <a:latin typeface="JetBrains Mono"/>
              </a:rPr>
              <a:t>sql select min</a:t>
            </a:r>
            <a:r>
              <a:rPr kumimoji="0" lang="en-US" altLang="en-US" sz="1300" b="0" i="0" u="none" strike="noStrike" cap="none" normalizeH="0" baseline="0">
                <a:ln>
                  <a:noFill/>
                </a:ln>
                <a:solidFill>
                  <a:srgbClr val="A6B2C0"/>
                </a:solidFill>
                <a:effectLst/>
                <a:latin typeface="JetBrains Mono"/>
              </a:rPr>
              <a:t>(</a:t>
            </a:r>
            <a:r>
              <a:rPr kumimoji="0" lang="en-US" altLang="en-US" sz="1300" b="0" i="0" u="none" strike="noStrike" cap="none" normalizeH="0" baseline="0">
                <a:ln>
                  <a:noFill/>
                </a:ln>
                <a:solidFill>
                  <a:srgbClr val="ABB2BF"/>
                </a:solidFill>
                <a:effectLst/>
                <a:latin typeface="JetBrains Mono"/>
              </a:rPr>
              <a:t>Date</a:t>
            </a:r>
            <a:r>
              <a:rPr kumimoji="0" lang="en-US" altLang="en-US" sz="1300" b="0" i="0" u="none" strike="noStrike" cap="none" normalizeH="0" baseline="0">
                <a:ln>
                  <a:noFill/>
                </a:ln>
                <a:solidFill>
                  <a:srgbClr val="A6B2C0"/>
                </a:solidFill>
                <a:effectLst/>
                <a:latin typeface="JetBrains Mono"/>
              </a:rPr>
              <a:t>) </a:t>
            </a:r>
            <a:r>
              <a:rPr kumimoji="0" lang="en-US" altLang="en-US" sz="1300" b="0" i="1" u="none" strike="noStrike" cap="none" normalizeH="0" baseline="0">
                <a:ln>
                  <a:noFill/>
                </a:ln>
                <a:solidFill>
                  <a:srgbClr val="C679DD"/>
                </a:solidFill>
                <a:effectLst/>
                <a:latin typeface="JetBrains Mono"/>
              </a:rPr>
              <a:t>as </a:t>
            </a:r>
            <a:r>
              <a:rPr kumimoji="0" lang="en-US" altLang="en-US" sz="1300" b="0" i="0" u="none" strike="noStrike" cap="none" normalizeH="0" baseline="0">
                <a:ln>
                  <a:noFill/>
                </a:ln>
                <a:solidFill>
                  <a:srgbClr val="98C379"/>
                </a:solidFill>
                <a:effectLst/>
                <a:latin typeface="JetBrains Mono"/>
              </a:rPr>
              <a:t>"first_successful_landing_date" </a:t>
            </a:r>
            <a:r>
              <a:rPr kumimoji="0" lang="en-US" altLang="en-US" sz="1300" b="0" i="1" u="none" strike="noStrike" cap="none" normalizeH="0" baseline="0">
                <a:ln>
                  <a:noFill/>
                </a:ln>
                <a:solidFill>
                  <a:srgbClr val="C679DD"/>
                </a:solidFill>
                <a:effectLst/>
                <a:latin typeface="JetBrains Mono"/>
              </a:rPr>
              <a:t>from </a:t>
            </a:r>
            <a:r>
              <a:rPr kumimoji="0" lang="en-US" altLang="en-US" sz="1300" b="0" i="0" u="none" strike="noStrike" cap="none" normalizeH="0" baseline="0">
                <a:ln>
                  <a:noFill/>
                </a:ln>
                <a:solidFill>
                  <a:srgbClr val="ABB2BF"/>
                </a:solidFill>
                <a:effectLst/>
                <a:latin typeface="JetBrains Mono"/>
              </a:rPr>
              <a:t>SPACEXTABLE where Landing_Outcome </a:t>
            </a:r>
            <a:r>
              <a:rPr kumimoji="0" lang="en-US" altLang="en-US" sz="1300" b="0" i="0" u="none" strike="noStrike" cap="none" normalizeH="0" baseline="0">
                <a:ln>
                  <a:noFill/>
                </a:ln>
                <a:solidFill>
                  <a:srgbClr val="61AFEF"/>
                </a:solidFill>
                <a:effectLst/>
                <a:latin typeface="JetBrains Mono"/>
              </a:rPr>
              <a:t>= </a:t>
            </a:r>
            <a:r>
              <a:rPr kumimoji="0" lang="en-US" altLang="en-US" sz="1300" b="0" i="0" u="none" strike="noStrike" cap="none" normalizeH="0" baseline="0">
                <a:ln>
                  <a:noFill/>
                </a:ln>
                <a:solidFill>
                  <a:srgbClr val="98C379"/>
                </a:solidFill>
                <a:effectLst/>
                <a:latin typeface="JetBrains Mono"/>
              </a:rPr>
              <a:t>"Success (ground pad)"</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346799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515600" cy="4351338"/>
          </a:xfrm>
          <a:prstGeom prst="rect">
            <a:avLst/>
          </a:prstGeom>
        </p:spPr>
        <p:txBody>
          <a:bodyPr lIns="91440" tIns="45720" rIns="91440" bIns="45720" anchor="t">
            <a:normAutofit lnSpcReduction="10000"/>
          </a:bodyPr>
          <a:lstStyle/>
          <a:p>
            <a:pPr marL="0" marR="0" indent="0">
              <a:lnSpc>
                <a:spcPct val="150000"/>
              </a:lnSpc>
              <a:spcBef>
                <a:spcPts val="0"/>
              </a:spcBef>
              <a:spcAft>
                <a:spcPts val="800"/>
              </a:spcAft>
              <a:buNone/>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Result :</a:t>
            </a:r>
            <a:endParaRPr lang="en-US" sz="1800" kern="100" dirty="0">
              <a:effectLst/>
              <a:latin typeface="Aptos Narrow" panose="020B0004020202020204" pitchFamily="34" charset="0"/>
              <a:ea typeface="Aptos" panose="020B0004020202020204" pitchFamily="34" charset="0"/>
              <a:cs typeface="Arial" panose="020B0604020202020204" pitchFamily="34" charset="0"/>
            </a:endParaRPr>
          </a:p>
          <a:p>
            <a:pPr marL="0" marR="0" lvl="0" indent="0">
              <a:lnSpc>
                <a:spcPct val="150000"/>
              </a:lnSpc>
              <a:spcBef>
                <a:spcPts val="0"/>
              </a:spcBef>
              <a:spcAft>
                <a:spcPts val="800"/>
              </a:spcAft>
              <a:buSzPts val="1000"/>
              <a:buNone/>
              <a:tabLst>
                <a:tab pos="457200" algn="l"/>
              </a:tabLst>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Boosters which have successfully landed on a drone ship and had payload mass greater than 4000 kg but less than 6000 kg :</a:t>
            </a:r>
          </a:p>
          <a:p>
            <a:pPr marR="0" lvl="1">
              <a:lnSpc>
                <a:spcPct val="150000"/>
              </a:lnSpc>
              <a:spcBef>
                <a:spcPts val="0"/>
              </a:spcBef>
              <a:spcAft>
                <a:spcPts val="800"/>
              </a:spcAft>
              <a:buSzPts val="1000"/>
              <a:buFont typeface="+mj-lt"/>
              <a:buAutoNum type="arabicPeriod"/>
              <a:tabLst>
                <a:tab pos="914400" algn="l"/>
              </a:tabLst>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F9 FT B1021.2</a:t>
            </a:r>
          </a:p>
          <a:p>
            <a:pPr marR="0" lvl="1">
              <a:lnSpc>
                <a:spcPct val="150000"/>
              </a:lnSpc>
              <a:spcBef>
                <a:spcPts val="0"/>
              </a:spcBef>
              <a:spcAft>
                <a:spcPts val="800"/>
              </a:spcAft>
              <a:buSzPts val="1000"/>
              <a:buFont typeface="+mj-lt"/>
              <a:buAutoNum type="arabicPeriod"/>
              <a:tabLst>
                <a:tab pos="914400" algn="l"/>
              </a:tabLst>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F9 FT B1031.2</a:t>
            </a:r>
          </a:p>
          <a:p>
            <a:pPr marR="0" lvl="1">
              <a:lnSpc>
                <a:spcPct val="150000"/>
              </a:lnSpc>
              <a:spcBef>
                <a:spcPts val="0"/>
              </a:spcBef>
              <a:spcAft>
                <a:spcPts val="800"/>
              </a:spcAft>
              <a:buSzPts val="1000"/>
              <a:buFont typeface="+mj-lt"/>
              <a:buAutoNum type="arabicPeriod"/>
              <a:tabLst>
                <a:tab pos="914400" algn="l"/>
              </a:tabLst>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F9 FT B1022</a:t>
            </a:r>
          </a:p>
          <a:p>
            <a:pPr marR="0" lvl="1">
              <a:lnSpc>
                <a:spcPct val="150000"/>
              </a:lnSpc>
              <a:spcBef>
                <a:spcPts val="0"/>
              </a:spcBef>
              <a:spcAft>
                <a:spcPts val="800"/>
              </a:spcAft>
              <a:buSzPts val="1000"/>
              <a:buFont typeface="+mj-lt"/>
              <a:buAutoNum type="arabicPeriod"/>
              <a:tabLst>
                <a:tab pos="914400" algn="l"/>
              </a:tabLst>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F9 FT B1026</a:t>
            </a:r>
          </a:p>
          <a:p>
            <a:pPr marL="0" marR="0" indent="0">
              <a:lnSpc>
                <a:spcPct val="150000"/>
              </a:lnSpc>
              <a:spcBef>
                <a:spcPts val="0"/>
              </a:spcBef>
              <a:spcAft>
                <a:spcPts val="800"/>
              </a:spcAft>
              <a:buNone/>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These results were obtained by selecting distinct booster versions that meet the specified criteria for landing outcome and payload mass.</a:t>
            </a:r>
          </a:p>
          <a:p>
            <a:pPr marL="0" indent="0">
              <a:buNone/>
            </a:pPr>
            <a:endParaRPr lang="en-US" dirty="0"/>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
        <p:nvSpPr>
          <p:cNvPr id="9" name="Rectangle 3">
            <a:extLst>
              <a:ext uri="{FF2B5EF4-FFF2-40B4-BE49-F238E27FC236}">
                <a16:creationId xmlns:a16="http://schemas.microsoft.com/office/drawing/2014/main" id="{3DC69773-A978-27DF-DD87-C7F1D8E8C76B}"/>
              </a:ext>
            </a:extLst>
          </p:cNvPr>
          <p:cNvSpPr>
            <a:spLocks noChangeArrowheads="1"/>
          </p:cNvSpPr>
          <p:nvPr/>
        </p:nvSpPr>
        <p:spPr bwMode="auto">
          <a:xfrm>
            <a:off x="2508379" y="1378796"/>
            <a:ext cx="7175241" cy="492443"/>
          </a:xfrm>
          <a:prstGeom prst="rect">
            <a:avLst/>
          </a:prstGeom>
          <a:solidFill>
            <a:srgbClr val="282C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61AFEF"/>
                </a:solidFill>
                <a:effectLst/>
                <a:latin typeface="JetBrains Mono"/>
              </a:rPr>
              <a:t>%</a:t>
            </a:r>
            <a:r>
              <a:rPr kumimoji="0" lang="en-US" altLang="en-US" sz="1300" b="0" i="0" u="none" strike="noStrike" cap="none" normalizeH="0" baseline="0">
                <a:ln>
                  <a:noFill/>
                </a:ln>
                <a:solidFill>
                  <a:srgbClr val="ABB2BF"/>
                </a:solidFill>
                <a:effectLst/>
                <a:latin typeface="JetBrains Mono"/>
              </a:rPr>
              <a:t>sql select distinct Booster_Version </a:t>
            </a:r>
            <a:r>
              <a:rPr kumimoji="0" lang="en-US" altLang="en-US" sz="1300" b="0" i="1" u="none" strike="noStrike" cap="none" normalizeH="0" baseline="0">
                <a:ln>
                  <a:noFill/>
                </a:ln>
                <a:solidFill>
                  <a:srgbClr val="C679DD"/>
                </a:solidFill>
                <a:effectLst/>
                <a:latin typeface="JetBrains Mono"/>
              </a:rPr>
              <a:t>from </a:t>
            </a:r>
            <a:r>
              <a:rPr kumimoji="0" lang="en-US" altLang="en-US" sz="1300" b="0" i="0" u="none" strike="noStrike" cap="none" normalizeH="0" baseline="0">
                <a:ln>
                  <a:noFill/>
                </a:ln>
                <a:solidFill>
                  <a:srgbClr val="ABB2BF"/>
                </a:solidFill>
                <a:effectLst/>
                <a:latin typeface="JetBrains Mono"/>
              </a:rPr>
              <a:t>SPACEXTABLE where </a:t>
            </a:r>
            <a:r>
              <a:rPr kumimoji="0" lang="en-US" altLang="en-US" sz="1300" b="0" i="0" u="none" strike="noStrike" cap="none" normalizeH="0" baseline="0">
                <a:ln>
                  <a:noFill/>
                </a:ln>
                <a:solidFill>
                  <a:srgbClr val="98C379"/>
                </a:solidFill>
                <a:effectLst/>
                <a:latin typeface="JetBrains Mono"/>
              </a:rPr>
              <a:t>"landing_outcome" </a:t>
            </a:r>
            <a:r>
              <a:rPr kumimoji="0" lang="en-US" altLang="en-US" sz="1300" b="0" i="0" u="none" strike="noStrike" cap="none" normalizeH="0" baseline="0">
                <a:ln>
                  <a:noFill/>
                </a:ln>
                <a:solidFill>
                  <a:srgbClr val="61AFEF"/>
                </a:solidFill>
                <a:effectLst/>
                <a:latin typeface="JetBrains Mono"/>
              </a:rPr>
              <a:t>= </a:t>
            </a:r>
            <a:r>
              <a:rPr kumimoji="0" lang="en-US" altLang="en-US" sz="1300" b="0" i="0" u="none" strike="noStrike" cap="none" normalizeH="0" baseline="0">
                <a:ln>
                  <a:noFill/>
                </a:ln>
                <a:solidFill>
                  <a:srgbClr val="98C379"/>
                </a:solidFill>
                <a:effectLst/>
                <a:latin typeface="JetBrains Mono"/>
              </a:rPr>
              <a:t>"Success (drone ship)" </a:t>
            </a:r>
            <a:r>
              <a:rPr kumimoji="0" lang="en-US" altLang="en-US" sz="1300" b="0" i="1" u="none" strike="noStrike" cap="none" normalizeH="0" baseline="0">
                <a:ln>
                  <a:noFill/>
                </a:ln>
                <a:solidFill>
                  <a:srgbClr val="C679DD"/>
                </a:solidFill>
                <a:effectLst/>
                <a:latin typeface="JetBrains Mono"/>
              </a:rPr>
              <a:t>and </a:t>
            </a:r>
            <a:r>
              <a:rPr kumimoji="0" lang="en-US" altLang="en-US" sz="1300" b="0" i="0" u="none" strike="noStrike" cap="none" normalizeH="0" baseline="0">
                <a:ln>
                  <a:noFill/>
                </a:ln>
                <a:solidFill>
                  <a:srgbClr val="ABB2BF"/>
                </a:solidFill>
                <a:effectLst/>
                <a:latin typeface="JetBrains Mono"/>
              </a:rPr>
              <a:t>PAYLOAD_MASS__KG_</a:t>
            </a:r>
            <a:r>
              <a:rPr kumimoji="0" lang="en-US" altLang="en-US" sz="1300" b="0" i="0" u="none" strike="noStrike" cap="none" normalizeH="0" baseline="0">
                <a:ln>
                  <a:noFill/>
                </a:ln>
                <a:solidFill>
                  <a:srgbClr val="61AFEF"/>
                </a:solidFill>
                <a:effectLst/>
                <a:latin typeface="JetBrains Mono"/>
              </a:rPr>
              <a:t>&gt;</a:t>
            </a:r>
            <a:r>
              <a:rPr kumimoji="0" lang="en-US" altLang="en-US" sz="1300" b="0" i="0" u="none" strike="noStrike" cap="none" normalizeH="0" baseline="0">
                <a:ln>
                  <a:noFill/>
                </a:ln>
                <a:solidFill>
                  <a:srgbClr val="D19A66"/>
                </a:solidFill>
                <a:effectLst/>
                <a:latin typeface="JetBrains Mono"/>
              </a:rPr>
              <a:t>4000 </a:t>
            </a:r>
            <a:r>
              <a:rPr kumimoji="0" lang="en-US" altLang="en-US" sz="1300" b="0" i="1" u="none" strike="noStrike" cap="none" normalizeH="0" baseline="0">
                <a:ln>
                  <a:noFill/>
                </a:ln>
                <a:solidFill>
                  <a:srgbClr val="C679DD"/>
                </a:solidFill>
                <a:effectLst/>
                <a:latin typeface="JetBrains Mono"/>
              </a:rPr>
              <a:t>and </a:t>
            </a:r>
            <a:r>
              <a:rPr kumimoji="0" lang="en-US" altLang="en-US" sz="1300" b="0" i="0" u="none" strike="noStrike" cap="none" normalizeH="0" baseline="0">
                <a:ln>
                  <a:noFill/>
                </a:ln>
                <a:solidFill>
                  <a:srgbClr val="ABB2BF"/>
                </a:solidFill>
                <a:effectLst/>
                <a:latin typeface="JetBrains Mono"/>
              </a:rPr>
              <a:t>PAYLOAD_MASS__KG_</a:t>
            </a:r>
            <a:r>
              <a:rPr kumimoji="0" lang="en-US" altLang="en-US" sz="1300" b="0" i="0" u="none" strike="noStrike" cap="none" normalizeH="0" baseline="0">
                <a:ln>
                  <a:noFill/>
                </a:ln>
                <a:solidFill>
                  <a:srgbClr val="61AFEF"/>
                </a:solidFill>
                <a:effectLst/>
                <a:latin typeface="JetBrains Mono"/>
              </a:rPr>
              <a:t>&lt;</a:t>
            </a:r>
            <a:r>
              <a:rPr kumimoji="0" lang="en-US" altLang="en-US" sz="1300" b="0" i="0" u="none" strike="noStrike" cap="none" normalizeH="0" baseline="0">
                <a:ln>
                  <a:noFill/>
                </a:ln>
                <a:solidFill>
                  <a:srgbClr val="D19A66"/>
                </a:solidFill>
                <a:effectLst/>
                <a:latin typeface="JetBrains Mono"/>
              </a:rPr>
              <a:t>6000</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3939953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445386" cy="4351338"/>
          </a:xfrm>
          <a:prstGeom prst="rect">
            <a:avLst/>
          </a:prstGeom>
        </p:spPr>
        <p:txBody>
          <a:bodyPr>
            <a:normAutofit/>
          </a:bodyPr>
          <a:lstStyle/>
          <a:p>
            <a:pPr marL="0" marR="0" indent="0">
              <a:lnSpc>
                <a:spcPct val="150000"/>
              </a:lnSpc>
              <a:spcBef>
                <a:spcPts val="0"/>
              </a:spcBef>
              <a:spcAft>
                <a:spcPts val="800"/>
              </a:spcAft>
              <a:buNone/>
            </a:pPr>
            <a:r>
              <a:rPr lang="en-US" sz="1800" kern="100" dirty="0">
                <a:effectLst/>
                <a:latin typeface="Aptos Narrow" panose="020B0004020202020204" pitchFamily="34" charset="0"/>
                <a:ea typeface="Aptos" panose="020B0004020202020204" pitchFamily="34" charset="0"/>
                <a:cs typeface="Arial" panose="020B0604020202020204" pitchFamily="34" charset="0"/>
              </a:rPr>
              <a:t> </a:t>
            </a:r>
            <a:r>
              <a:rPr lang="en-US" sz="1800" b="1" kern="100" dirty="0">
                <a:effectLst/>
                <a:latin typeface="Aptos Narrow" panose="020B0004020202020204" pitchFamily="34" charset="0"/>
                <a:ea typeface="Aptos" panose="020B0004020202020204" pitchFamily="34" charset="0"/>
                <a:cs typeface="Arial" panose="020B0604020202020204" pitchFamily="34" charset="0"/>
              </a:rPr>
              <a:t>Result :</a:t>
            </a:r>
            <a:endParaRPr lang="en-US" sz="1800" kern="100" dirty="0">
              <a:effectLst/>
              <a:latin typeface="Aptos Narrow" panose="020B0004020202020204" pitchFamily="34" charset="0"/>
              <a:ea typeface="Aptos" panose="020B0004020202020204" pitchFamily="34" charset="0"/>
              <a:cs typeface="Arial" panose="020B0604020202020204" pitchFamily="34" charset="0"/>
            </a:endParaRPr>
          </a:p>
          <a:p>
            <a:pPr marL="0" marR="0" lvl="0" indent="0">
              <a:lnSpc>
                <a:spcPct val="150000"/>
              </a:lnSpc>
              <a:spcBef>
                <a:spcPts val="0"/>
              </a:spcBef>
              <a:spcAft>
                <a:spcPts val="800"/>
              </a:spcAft>
              <a:buSzPts val="1000"/>
              <a:buNone/>
              <a:tabLst>
                <a:tab pos="457200" algn="l"/>
              </a:tabLst>
            </a:pP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Mission Outcome Summary :</a:t>
            </a:r>
            <a:endPar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endParaRPr>
          </a:p>
          <a:p>
            <a:pPr lvl="1">
              <a:lnSpc>
                <a:spcPct val="150000"/>
              </a:lnSpc>
              <a:spcBef>
                <a:spcPts val="0"/>
              </a:spcBef>
              <a:spcAft>
                <a:spcPts val="800"/>
              </a:spcAft>
              <a:buSzPts val="1000"/>
              <a:tabLst>
                <a:tab pos="914400" algn="l"/>
              </a:tabLst>
            </a:pP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Success :</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99</a:t>
            </a:r>
          </a:p>
          <a:p>
            <a:pPr lvl="1">
              <a:lnSpc>
                <a:spcPct val="150000"/>
              </a:lnSpc>
              <a:spcBef>
                <a:spcPts val="0"/>
              </a:spcBef>
              <a:spcAft>
                <a:spcPts val="800"/>
              </a:spcAft>
              <a:buSzPts val="1000"/>
              <a:tabLst>
                <a:tab pos="914400" algn="l"/>
              </a:tabLst>
            </a:pP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Success (payload status unclear) :</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1</a:t>
            </a:r>
          </a:p>
          <a:p>
            <a:pPr lvl="1">
              <a:lnSpc>
                <a:spcPct val="150000"/>
              </a:lnSpc>
              <a:spcBef>
                <a:spcPts val="0"/>
              </a:spcBef>
              <a:spcAft>
                <a:spcPts val="800"/>
              </a:spcAft>
              <a:buSzPts val="1000"/>
              <a:tabLst>
                <a:tab pos="914400" algn="l"/>
              </a:tabLst>
            </a:pP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Failure (in flight) :</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1</a:t>
            </a:r>
          </a:p>
          <a:p>
            <a:pPr marL="0" marR="0" indent="0">
              <a:lnSpc>
                <a:spcPct val="150000"/>
              </a:lnSpc>
              <a:spcBef>
                <a:spcPts val="0"/>
              </a:spcBef>
              <a:spcAft>
                <a:spcPts val="800"/>
              </a:spcAft>
              <a:buNone/>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By grouping the mission outcomes and counting the records for each group, we obtained the above summary. This analysis helps to understand the distribution of different mission outcomes in the dataset.</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
        <p:nvSpPr>
          <p:cNvPr id="2" name="Rectangle 1">
            <a:extLst>
              <a:ext uri="{FF2B5EF4-FFF2-40B4-BE49-F238E27FC236}">
                <a16:creationId xmlns:a16="http://schemas.microsoft.com/office/drawing/2014/main" id="{E28F6EA6-A043-124C-84E6-77F28F6B7991}"/>
              </a:ext>
            </a:extLst>
          </p:cNvPr>
          <p:cNvSpPr>
            <a:spLocks noChangeArrowheads="1"/>
          </p:cNvSpPr>
          <p:nvPr/>
        </p:nvSpPr>
        <p:spPr bwMode="auto">
          <a:xfrm>
            <a:off x="2552158" y="1343553"/>
            <a:ext cx="6951306" cy="492443"/>
          </a:xfrm>
          <a:prstGeom prst="rect">
            <a:avLst/>
          </a:prstGeom>
          <a:solidFill>
            <a:srgbClr val="282C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a:ln>
                  <a:noFill/>
                </a:ln>
                <a:solidFill>
                  <a:srgbClr val="61AFEF"/>
                </a:solidFill>
                <a:effectLst/>
                <a:latin typeface="JetBrains Mono"/>
              </a:rPr>
              <a:t>%%</a:t>
            </a:r>
            <a:r>
              <a:rPr kumimoji="0" lang="en-US" altLang="en-US" sz="1300" b="0" i="0" u="none" strike="noStrike" cap="none" normalizeH="0" baseline="0">
                <a:ln>
                  <a:noFill/>
                </a:ln>
                <a:solidFill>
                  <a:srgbClr val="ABB2BF"/>
                </a:solidFill>
                <a:effectLst/>
                <a:latin typeface="JetBrains Mono"/>
              </a:rPr>
              <a:t>sql </a:t>
            </a:r>
            <a:br>
              <a:rPr kumimoji="0" lang="en-US" altLang="en-US" sz="1300" b="0" i="0" u="none" strike="noStrike" cap="none" normalizeH="0" baseline="0">
                <a:ln>
                  <a:noFill/>
                </a:ln>
                <a:solidFill>
                  <a:srgbClr val="ABB2BF"/>
                </a:solidFill>
                <a:effectLst/>
                <a:latin typeface="JetBrains Mono"/>
              </a:rPr>
            </a:br>
            <a:r>
              <a:rPr kumimoji="0" lang="en-US" altLang="en-US" sz="1300" b="0" i="0" u="none" strike="noStrike" cap="none" normalizeH="0" baseline="0">
                <a:ln>
                  <a:noFill/>
                </a:ln>
                <a:solidFill>
                  <a:srgbClr val="ABB2BF"/>
                </a:solidFill>
                <a:effectLst/>
                <a:latin typeface="JetBrains Mono"/>
              </a:rPr>
              <a:t>select Mission_Outcome</a:t>
            </a:r>
            <a:r>
              <a:rPr kumimoji="0" lang="en-US" altLang="en-US" sz="1300" b="0" i="0" u="none" strike="noStrike" cap="none" normalizeH="0" baseline="0">
                <a:ln>
                  <a:noFill/>
                </a:ln>
                <a:solidFill>
                  <a:srgbClr val="A6B2C0"/>
                </a:solidFill>
                <a:effectLst/>
                <a:latin typeface="JetBrains Mono"/>
              </a:rPr>
              <a:t>, </a:t>
            </a:r>
            <a:r>
              <a:rPr kumimoji="0" lang="en-US" altLang="en-US" sz="1300" b="0" i="0" u="none" strike="noStrike" cap="none" normalizeH="0" baseline="0">
                <a:ln>
                  <a:noFill/>
                </a:ln>
                <a:solidFill>
                  <a:srgbClr val="61AEEF"/>
                </a:solidFill>
                <a:effectLst/>
                <a:latin typeface="JetBrains Mono"/>
              </a:rPr>
              <a:t>count</a:t>
            </a:r>
            <a:r>
              <a:rPr kumimoji="0" lang="en-US" altLang="en-US" sz="1300" b="0" i="0" u="none" strike="noStrike" cap="none" normalizeH="0" baseline="0">
                <a:ln>
                  <a:noFill/>
                </a:ln>
                <a:solidFill>
                  <a:srgbClr val="A6B2C0"/>
                </a:solidFill>
                <a:effectLst/>
                <a:latin typeface="JetBrains Mono"/>
              </a:rPr>
              <a:t>(</a:t>
            </a:r>
            <a:r>
              <a:rPr kumimoji="0" lang="en-US" altLang="en-US" sz="1300" b="0" i="0" u="none" strike="noStrike" cap="none" normalizeH="0" baseline="0">
                <a:ln>
                  <a:noFill/>
                </a:ln>
                <a:solidFill>
                  <a:srgbClr val="61AFEF"/>
                </a:solidFill>
                <a:effectLst/>
                <a:latin typeface="JetBrains Mono"/>
              </a:rPr>
              <a:t>*</a:t>
            </a:r>
            <a:r>
              <a:rPr kumimoji="0" lang="en-US" altLang="en-US" sz="1300" b="0" i="0" u="none" strike="noStrike" cap="none" normalizeH="0" baseline="0">
                <a:ln>
                  <a:noFill/>
                </a:ln>
                <a:solidFill>
                  <a:srgbClr val="A6B2C0"/>
                </a:solidFill>
                <a:effectLst/>
                <a:latin typeface="JetBrains Mono"/>
              </a:rPr>
              <a:t>) </a:t>
            </a:r>
            <a:r>
              <a:rPr kumimoji="0" lang="en-US" altLang="en-US" sz="1300" b="0" i="1" u="none" strike="noStrike" cap="none" normalizeH="0" baseline="0">
                <a:ln>
                  <a:noFill/>
                </a:ln>
                <a:solidFill>
                  <a:srgbClr val="C679DD"/>
                </a:solidFill>
                <a:effectLst/>
                <a:latin typeface="JetBrains Mono"/>
              </a:rPr>
              <a:t>as </a:t>
            </a:r>
            <a:r>
              <a:rPr kumimoji="0" lang="en-US" altLang="en-US" sz="1300" b="0" i="0" u="none" strike="noStrike" cap="none" normalizeH="0" baseline="0">
                <a:ln>
                  <a:noFill/>
                </a:ln>
                <a:solidFill>
                  <a:srgbClr val="ABB2BF"/>
                </a:solidFill>
                <a:effectLst/>
                <a:latin typeface="JetBrains Mono"/>
              </a:rPr>
              <a:t>occurrences </a:t>
            </a:r>
            <a:r>
              <a:rPr kumimoji="0" lang="en-US" altLang="en-US" sz="1300" b="0" i="1" u="none" strike="noStrike" cap="none" normalizeH="0" baseline="0">
                <a:ln>
                  <a:noFill/>
                </a:ln>
                <a:solidFill>
                  <a:srgbClr val="C679DD"/>
                </a:solidFill>
                <a:effectLst/>
                <a:latin typeface="JetBrains Mono"/>
              </a:rPr>
              <a:t>from </a:t>
            </a:r>
            <a:r>
              <a:rPr kumimoji="0" lang="en-US" altLang="en-US" sz="1300" b="0" i="0" u="none" strike="noStrike" cap="none" normalizeH="0" baseline="0">
                <a:ln>
                  <a:noFill/>
                </a:ln>
                <a:solidFill>
                  <a:srgbClr val="ABB2BF"/>
                </a:solidFill>
                <a:effectLst/>
                <a:latin typeface="JetBrains Mono"/>
              </a:rPr>
              <a:t>SPACEXTABLE group by Mission_Outcome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5697264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53985" y="2011705"/>
            <a:ext cx="7254317" cy="4351338"/>
          </a:xfrm>
          <a:prstGeom prst="rect">
            <a:avLst/>
          </a:prstGeom>
        </p:spPr>
        <p:txBody>
          <a:bodyPr>
            <a:noAutofit/>
          </a:bodyPr>
          <a:lstStyle/>
          <a:p>
            <a:pPr marL="0" marR="0" indent="0">
              <a:lnSpc>
                <a:spcPct val="107000"/>
              </a:lnSpc>
              <a:spcBef>
                <a:spcPts val="0"/>
              </a:spcBef>
              <a:spcAft>
                <a:spcPts val="800"/>
              </a:spcAft>
              <a:buNone/>
            </a:pPr>
            <a:r>
              <a:rPr lang="en-US" sz="1600" b="1" kern="100" dirty="0">
                <a:effectLst/>
                <a:latin typeface="Aptos" panose="020B0004020202020204" pitchFamily="34" charset="0"/>
                <a:ea typeface="Aptos" panose="020B0004020202020204" pitchFamily="34" charset="0"/>
                <a:cs typeface="Arial" panose="020B0604020202020204" pitchFamily="34" charset="0"/>
              </a:rPr>
              <a:t>Result :</a:t>
            </a:r>
            <a:endParaRPr lang="en-US" sz="1600" kern="100" dirty="0">
              <a:effectLst/>
              <a:latin typeface="Aptos" panose="020B0004020202020204" pitchFamily="34" charset="0"/>
              <a:ea typeface="Aptos" panose="020B0004020202020204" pitchFamily="34" charset="0"/>
              <a:cs typeface="Arial" panose="020B0604020202020204" pitchFamily="34" charset="0"/>
            </a:endParaRPr>
          </a:p>
          <a:p>
            <a:pPr marL="0" marR="0" lvl="0" indent="0">
              <a:lnSpc>
                <a:spcPct val="107000"/>
              </a:lnSpc>
              <a:spcBef>
                <a:spcPts val="0"/>
              </a:spcBef>
              <a:spcAft>
                <a:spcPts val="800"/>
              </a:spcAft>
              <a:buSzPts val="1000"/>
              <a:buNone/>
              <a:tabLst>
                <a:tab pos="457200" algn="l"/>
              </a:tabLst>
            </a:pPr>
            <a:r>
              <a:rPr lang="en-US" sz="1600" b="1" kern="100" dirty="0">
                <a:solidFill>
                  <a:schemeClr val="bg1">
                    <a:lumMod val="50000"/>
                  </a:schemeClr>
                </a:solidFill>
                <a:effectLst/>
                <a:latin typeface="Aptos" panose="020B0004020202020204" pitchFamily="34" charset="0"/>
                <a:ea typeface="Aptos" panose="020B0004020202020204" pitchFamily="34" charset="0"/>
                <a:cs typeface="Arial" panose="020B0604020202020204" pitchFamily="34" charset="0"/>
              </a:rPr>
              <a:t>Boosters which have carried the maximum payload mass :</a:t>
            </a:r>
            <a:endParaRPr lang="en-US" sz="1600" kern="100" dirty="0">
              <a:solidFill>
                <a:schemeClr val="bg1">
                  <a:lumMod val="50000"/>
                </a:schemeClr>
              </a:solidFill>
              <a:effectLst/>
              <a:latin typeface="Aptos" panose="020B0004020202020204" pitchFamily="34" charset="0"/>
              <a:ea typeface="Aptos" panose="020B0004020202020204" pitchFamily="34" charset="0"/>
              <a:cs typeface="Arial" panose="020B0604020202020204" pitchFamily="34" charset="0"/>
            </a:endParaRPr>
          </a:p>
          <a:p>
            <a:pPr marL="0" marR="0" indent="0">
              <a:lnSpc>
                <a:spcPct val="107000"/>
              </a:lnSpc>
              <a:spcBef>
                <a:spcPts val="0"/>
              </a:spcBef>
              <a:spcAft>
                <a:spcPts val="800"/>
              </a:spcAft>
              <a:buNone/>
            </a:pPr>
            <a:r>
              <a:rPr lang="en-US" sz="1600" kern="100" dirty="0">
                <a:solidFill>
                  <a:schemeClr val="bg1">
                    <a:lumMod val="50000"/>
                  </a:schemeClr>
                </a:solidFill>
                <a:effectLst/>
                <a:latin typeface="Aptos" panose="020B0004020202020204" pitchFamily="34" charset="0"/>
                <a:ea typeface="Aptos" panose="020B0004020202020204" pitchFamily="34" charset="0"/>
                <a:cs typeface="Arial" panose="020B0604020202020204" pitchFamily="34" charset="0"/>
              </a:rPr>
              <a:t>These are the boosters that have carried the maximum payload mass registered in the dataset.</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8" name="Picture 7">
            <a:extLst>
              <a:ext uri="{FF2B5EF4-FFF2-40B4-BE49-F238E27FC236}">
                <a16:creationId xmlns:a16="http://schemas.microsoft.com/office/drawing/2014/main" id="{202FA7CD-4D41-4D76-79EE-1921A2C12EB9}"/>
              </a:ext>
            </a:extLst>
          </p:cNvPr>
          <p:cNvPicPr>
            <a:picLocks noChangeAspect="1"/>
          </p:cNvPicPr>
          <p:nvPr/>
        </p:nvPicPr>
        <p:blipFill>
          <a:blip r:embed="rId3"/>
          <a:stretch>
            <a:fillRect/>
          </a:stretch>
        </p:blipFill>
        <p:spPr>
          <a:xfrm>
            <a:off x="9082309" y="2011705"/>
            <a:ext cx="1501715" cy="4232958"/>
          </a:xfrm>
          <a:prstGeom prst="rect">
            <a:avLst/>
          </a:prstGeom>
        </p:spPr>
      </p:pic>
      <p:sp>
        <p:nvSpPr>
          <p:cNvPr id="9" name="Rectangle 1">
            <a:extLst>
              <a:ext uri="{FF2B5EF4-FFF2-40B4-BE49-F238E27FC236}">
                <a16:creationId xmlns:a16="http://schemas.microsoft.com/office/drawing/2014/main" id="{5B15A199-491A-3CF3-0975-EE317449C2F7}"/>
              </a:ext>
            </a:extLst>
          </p:cNvPr>
          <p:cNvSpPr>
            <a:spLocks noChangeArrowheads="1"/>
          </p:cNvSpPr>
          <p:nvPr/>
        </p:nvSpPr>
        <p:spPr bwMode="auto">
          <a:xfrm>
            <a:off x="933061" y="1369616"/>
            <a:ext cx="9650963" cy="492443"/>
          </a:xfrm>
          <a:prstGeom prst="rect">
            <a:avLst/>
          </a:prstGeom>
          <a:solidFill>
            <a:srgbClr val="282C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61AFEF"/>
                </a:solidFill>
                <a:effectLst/>
                <a:latin typeface="JetBrains Mono"/>
              </a:rPr>
              <a:t>%%</a:t>
            </a:r>
            <a:r>
              <a:rPr kumimoji="0" lang="en-US" altLang="en-US" sz="1300" b="0" i="0" u="none" strike="noStrike" cap="none" normalizeH="0" baseline="0" dirty="0" err="1">
                <a:ln>
                  <a:noFill/>
                </a:ln>
                <a:solidFill>
                  <a:srgbClr val="ABB2BF"/>
                </a:solidFill>
                <a:effectLst/>
                <a:latin typeface="JetBrains Mono"/>
              </a:rPr>
              <a:t>sql</a:t>
            </a:r>
            <a:r>
              <a:rPr kumimoji="0" lang="en-US" altLang="en-US" sz="1300" b="0" i="0" u="none" strike="noStrike" cap="none" normalizeH="0" baseline="0" dirty="0">
                <a:ln>
                  <a:noFill/>
                </a:ln>
                <a:solidFill>
                  <a:srgbClr val="ABB2BF"/>
                </a:solidFill>
                <a:effectLst/>
                <a:latin typeface="JetBrains Mono"/>
              </a:rPr>
              <a:t> </a:t>
            </a:r>
            <a:br>
              <a:rPr kumimoji="0" lang="en-US" altLang="en-US" sz="1300" b="0" i="0" u="none" strike="noStrike" cap="none" normalizeH="0" baseline="0" dirty="0">
                <a:ln>
                  <a:noFill/>
                </a:ln>
                <a:solidFill>
                  <a:srgbClr val="ABB2BF"/>
                </a:solidFill>
                <a:effectLst/>
                <a:latin typeface="JetBrains Mono"/>
              </a:rPr>
            </a:br>
            <a:r>
              <a:rPr kumimoji="0" lang="en-US" altLang="en-US" sz="1300" b="0" i="0" u="none" strike="noStrike" cap="none" normalizeH="0" baseline="0" dirty="0">
                <a:ln>
                  <a:noFill/>
                </a:ln>
                <a:solidFill>
                  <a:srgbClr val="ABB2BF"/>
                </a:solidFill>
                <a:effectLst/>
                <a:latin typeface="JetBrains Mono"/>
              </a:rPr>
              <a:t>select </a:t>
            </a:r>
            <a:r>
              <a:rPr kumimoji="0" lang="en-US" altLang="en-US" sz="1300" b="0" i="0" u="none" strike="noStrike" cap="none" normalizeH="0" baseline="0" dirty="0" err="1">
                <a:ln>
                  <a:noFill/>
                </a:ln>
                <a:solidFill>
                  <a:srgbClr val="ABB2BF"/>
                </a:solidFill>
                <a:effectLst/>
                <a:latin typeface="JetBrains Mono"/>
              </a:rPr>
              <a:t>Booster_Version</a:t>
            </a:r>
            <a:r>
              <a:rPr kumimoji="0" lang="en-US" altLang="en-US" sz="1300" b="0" i="0" u="none" strike="noStrike" cap="none" normalizeH="0" baseline="0" dirty="0">
                <a:ln>
                  <a:noFill/>
                </a:ln>
                <a:solidFill>
                  <a:srgbClr val="ABB2BF"/>
                </a:solidFill>
                <a:effectLst/>
                <a:latin typeface="JetBrains Mono"/>
              </a:rPr>
              <a:t> </a:t>
            </a:r>
            <a:r>
              <a:rPr kumimoji="0" lang="en-US" altLang="en-US" sz="1300" b="0" i="1" u="none" strike="noStrike" cap="none" normalizeH="0" baseline="0" dirty="0">
                <a:ln>
                  <a:noFill/>
                </a:ln>
                <a:solidFill>
                  <a:srgbClr val="C679DD"/>
                </a:solidFill>
                <a:effectLst/>
                <a:latin typeface="JetBrains Mono"/>
              </a:rPr>
              <a:t>from </a:t>
            </a:r>
            <a:r>
              <a:rPr kumimoji="0" lang="en-US" altLang="en-US" sz="1300" b="0" i="0" u="none" strike="noStrike" cap="none" normalizeH="0" baseline="0" dirty="0">
                <a:ln>
                  <a:noFill/>
                </a:ln>
                <a:solidFill>
                  <a:srgbClr val="ABB2BF"/>
                </a:solidFill>
                <a:effectLst/>
                <a:latin typeface="JetBrains Mono"/>
              </a:rPr>
              <a:t>SPACEXTABLE where PAYLOAD_MASS__KG_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select max</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ABB2BF"/>
                </a:solidFill>
                <a:effectLst/>
                <a:latin typeface="JetBrains Mono"/>
              </a:rPr>
              <a:t>PAYLOAD_MASS__KG_</a:t>
            </a:r>
            <a:r>
              <a:rPr kumimoji="0" lang="en-US" altLang="en-US" sz="1300" b="0" i="0" u="none" strike="noStrike" cap="none" normalizeH="0" baseline="0" dirty="0">
                <a:ln>
                  <a:noFill/>
                </a:ln>
                <a:solidFill>
                  <a:srgbClr val="A6B2C0"/>
                </a:solidFill>
                <a:effectLst/>
                <a:latin typeface="JetBrains Mono"/>
              </a:rPr>
              <a:t>) </a:t>
            </a:r>
            <a:r>
              <a:rPr kumimoji="0" lang="en-US" altLang="en-US" sz="1300" b="0" i="1" u="none" strike="noStrike" cap="none" normalizeH="0" baseline="0" dirty="0">
                <a:ln>
                  <a:noFill/>
                </a:ln>
                <a:solidFill>
                  <a:srgbClr val="C679DD"/>
                </a:solidFill>
                <a:effectLst/>
                <a:latin typeface="JetBrains Mono"/>
              </a:rPr>
              <a:t>from </a:t>
            </a:r>
            <a:r>
              <a:rPr kumimoji="0" lang="en-US" altLang="en-US" sz="1300" b="0" i="0" u="none" strike="noStrike" cap="none" normalizeH="0" baseline="0" dirty="0">
                <a:ln>
                  <a:noFill/>
                </a:ln>
                <a:solidFill>
                  <a:srgbClr val="ABB2BF"/>
                </a:solidFill>
                <a:effectLst/>
                <a:latin typeface="JetBrains Mono"/>
              </a:rPr>
              <a:t>SPACEXTABLE</a:t>
            </a:r>
            <a:r>
              <a:rPr kumimoji="0" lang="en-US" altLang="en-US" sz="1300" b="0" i="0" u="none" strike="noStrike" cap="none" normalizeH="0" baseline="0" dirty="0">
                <a:ln>
                  <a:noFill/>
                </a:ln>
                <a:solidFill>
                  <a:srgbClr val="A6B2C0"/>
                </a:solidFill>
                <a:effectLst/>
                <a:latin typeface="JetBrains Mono"/>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6664639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42372" y="1474237"/>
            <a:ext cx="5802362" cy="5383763"/>
          </a:xfrm>
          <a:prstGeom prst="rect">
            <a:avLst/>
          </a:prstGeom>
        </p:spPr>
        <p:txBody>
          <a:bodyPr lIns="91440" tIns="45720" rIns="91440" bIns="45720" anchor="t">
            <a:normAutofit/>
          </a:bodyPr>
          <a:lstStyle/>
          <a:p>
            <a:pPr marL="0" marR="0" indent="0">
              <a:lnSpc>
                <a:spcPct val="107000"/>
              </a:lnSpc>
              <a:spcBef>
                <a:spcPts val="0"/>
              </a:spcBef>
              <a:spcAft>
                <a:spcPts val="800"/>
              </a:spcAft>
              <a:buNone/>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Result :</a:t>
            </a:r>
            <a:endParaRPr lang="en-US" sz="1800" kern="100" dirty="0">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r>
              <a:rPr lang="en-US" sz="18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Failed landing outcomes in drone ship, their booster versions, and launch site names for the year 2015 :</a:t>
            </a: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18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endParaRPr>
          </a:p>
          <a:p>
            <a:pPr marL="0" marR="0" lvl="0" indent="0">
              <a:lnSpc>
                <a:spcPct val="107000"/>
              </a:lnSpc>
              <a:spcBef>
                <a:spcPts val="0"/>
              </a:spcBef>
              <a:spcAft>
                <a:spcPts val="800"/>
              </a:spcAft>
              <a:buSzPts val="1000"/>
              <a:buNone/>
              <a:tabLst>
                <a:tab pos="457200" algn="l"/>
              </a:tabLst>
            </a:pPr>
            <a:endParaRPr lang="en-US" sz="18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07000"/>
              </a:lnSpc>
              <a:spcBef>
                <a:spcPts val="0"/>
              </a:spcBef>
              <a:spcAft>
                <a:spcPts val="800"/>
              </a:spcAft>
              <a:buSzPts val="1000"/>
              <a:buFont typeface="Symbol" panose="05050102010706020507" pitchFamily="18" charset="2"/>
              <a:buChar char=""/>
              <a:tabLst>
                <a:tab pos="457200" algn="l"/>
              </a:tabLst>
            </a:pPr>
            <a:endPar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endParaRPr>
          </a:p>
          <a:p>
            <a:pPr marL="0" marR="0" indent="0">
              <a:lnSpc>
                <a:spcPct val="107000"/>
              </a:lnSpc>
              <a:spcBef>
                <a:spcPts val="0"/>
              </a:spcBef>
              <a:spcAft>
                <a:spcPts val="800"/>
              </a:spcAft>
              <a:buNone/>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These are the only two occurrences of failed landing outcomes on the drone ship for the year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98EDCB79-BE51-EA18-79ED-C00854DEC4A3}"/>
              </a:ext>
            </a:extLst>
          </p:cNvPr>
          <p:cNvPicPr>
            <a:picLocks noChangeAspect="1"/>
          </p:cNvPicPr>
          <p:nvPr/>
        </p:nvPicPr>
        <p:blipFill>
          <a:blip r:embed="rId3"/>
          <a:stretch>
            <a:fillRect/>
          </a:stretch>
        </p:blipFill>
        <p:spPr>
          <a:xfrm>
            <a:off x="1319880" y="2754676"/>
            <a:ext cx="5142442" cy="924100"/>
          </a:xfrm>
          <a:prstGeom prst="rect">
            <a:avLst/>
          </a:prstGeom>
        </p:spPr>
      </p:pic>
      <p:sp>
        <p:nvSpPr>
          <p:cNvPr id="8" name="Rectangle 2">
            <a:extLst>
              <a:ext uri="{FF2B5EF4-FFF2-40B4-BE49-F238E27FC236}">
                <a16:creationId xmlns:a16="http://schemas.microsoft.com/office/drawing/2014/main" id="{30E529E3-F001-C2A6-630F-6906E9A58771}"/>
              </a:ext>
            </a:extLst>
          </p:cNvPr>
          <p:cNvSpPr>
            <a:spLocks noChangeArrowheads="1"/>
          </p:cNvSpPr>
          <p:nvPr/>
        </p:nvSpPr>
        <p:spPr bwMode="auto">
          <a:xfrm>
            <a:off x="6878618" y="1436915"/>
            <a:ext cx="3993502" cy="4693593"/>
          </a:xfrm>
          <a:prstGeom prst="rect">
            <a:avLst/>
          </a:prstGeom>
          <a:solidFill>
            <a:srgbClr val="282C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61AFEF"/>
                </a:solidFill>
                <a:effectLst/>
                <a:latin typeface="JetBrains Mono"/>
              </a:rPr>
              <a:t>%%</a:t>
            </a:r>
            <a:r>
              <a:rPr kumimoji="0" lang="en-US" altLang="en-US" sz="1300" b="0" i="0" u="none" strike="noStrike" cap="none" normalizeH="0" baseline="0" dirty="0" err="1">
                <a:ln>
                  <a:noFill/>
                </a:ln>
                <a:solidFill>
                  <a:srgbClr val="ABB2BF"/>
                </a:solidFill>
                <a:effectLst/>
                <a:latin typeface="JetBrains Mono"/>
              </a:rPr>
              <a:t>sql</a:t>
            </a:r>
            <a:br>
              <a:rPr kumimoji="0" lang="en-US" altLang="en-US" sz="1300" b="0" i="0" u="none" strike="noStrike" cap="none" normalizeH="0" baseline="0" dirty="0">
                <a:ln>
                  <a:noFill/>
                </a:ln>
                <a:solidFill>
                  <a:srgbClr val="ABB2BF"/>
                </a:solidFill>
                <a:effectLst/>
                <a:latin typeface="JetBrains Mono"/>
              </a:rPr>
            </a:br>
            <a:r>
              <a:rPr kumimoji="0" lang="en-US" altLang="en-US" sz="1300" b="0" i="0" u="none" strike="noStrike" cap="none" normalizeH="0" baseline="0" dirty="0">
                <a:ln>
                  <a:noFill/>
                </a:ln>
                <a:solidFill>
                  <a:srgbClr val="ABB2BF"/>
                </a:solidFill>
                <a:effectLst/>
                <a:latin typeface="JetBrains Mono"/>
              </a:rPr>
              <a:t>select </a:t>
            </a:r>
            <a:br>
              <a:rPr kumimoji="0" lang="en-US" altLang="en-US" sz="1300" b="0" i="0" u="none" strike="noStrike" cap="none" normalizeH="0" baseline="0" dirty="0">
                <a:ln>
                  <a:noFill/>
                </a:ln>
                <a:solidFill>
                  <a:srgbClr val="ABB2BF"/>
                </a:solidFill>
                <a:effectLst/>
                <a:latin typeface="JetBrains Mono"/>
              </a:rPr>
            </a:br>
            <a:r>
              <a:rPr kumimoji="0" lang="en-US" altLang="en-US" sz="1300" b="0" i="0" u="none" strike="noStrike" cap="none" normalizeH="0" baseline="0" dirty="0">
                <a:ln>
                  <a:noFill/>
                </a:ln>
                <a:solidFill>
                  <a:srgbClr val="ABB2BF"/>
                </a:solidFill>
                <a:effectLst/>
                <a:latin typeface="JetBrains Mono"/>
              </a:rPr>
              <a:t>    case</a:t>
            </a:r>
            <a:br>
              <a:rPr kumimoji="0" lang="en-US" altLang="en-US" sz="1300" b="0" i="0" u="none" strike="noStrike" cap="none" normalizeH="0" baseline="0" dirty="0">
                <a:ln>
                  <a:noFill/>
                </a:ln>
                <a:solidFill>
                  <a:srgbClr val="ABB2BF"/>
                </a:solidFill>
                <a:effectLst/>
                <a:latin typeface="JetBrains Mono"/>
              </a:rPr>
            </a:br>
            <a:r>
              <a:rPr kumimoji="0" lang="en-US" altLang="en-US" sz="1300" b="0" i="0" u="none" strike="noStrike" cap="none" normalizeH="0" baseline="0" dirty="0">
                <a:ln>
                  <a:noFill/>
                </a:ln>
                <a:solidFill>
                  <a:srgbClr val="ABB2BF"/>
                </a:solidFill>
                <a:effectLst/>
                <a:latin typeface="JetBrains Mono"/>
              </a:rPr>
              <a:t>        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'01'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'January'</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'02'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'February'</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'03'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'March'</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'04'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'April'</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'05'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'May'</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'06'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'June'</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'07'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'July'</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'08'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'August'</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'09'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'September'</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'10'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'October'</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'11'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'November'</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when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6</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2</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'12' </a:t>
            </a:r>
            <a:r>
              <a:rPr kumimoji="0" lang="en-US" altLang="en-US" sz="1300" b="0" i="0" u="none" strike="noStrike" cap="none" normalizeH="0" baseline="0" dirty="0">
                <a:ln>
                  <a:noFill/>
                </a:ln>
                <a:solidFill>
                  <a:srgbClr val="ABB2BF"/>
                </a:solidFill>
                <a:effectLst/>
                <a:latin typeface="JetBrains Mono"/>
              </a:rPr>
              <a:t>then </a:t>
            </a:r>
            <a:r>
              <a:rPr kumimoji="0" lang="en-US" altLang="en-US" sz="1300" b="0" i="0" u="none" strike="noStrike" cap="none" normalizeH="0" baseline="0" dirty="0">
                <a:ln>
                  <a:noFill/>
                </a:ln>
                <a:solidFill>
                  <a:srgbClr val="98C379"/>
                </a:solidFill>
                <a:effectLst/>
                <a:latin typeface="JetBrains Mono"/>
              </a:rPr>
              <a:t>'December'</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1" u="none" strike="noStrike" cap="none" normalizeH="0" baseline="0" dirty="0">
                <a:ln>
                  <a:noFill/>
                </a:ln>
                <a:solidFill>
                  <a:srgbClr val="C679DD"/>
                </a:solidFill>
                <a:effectLst/>
                <a:latin typeface="JetBrains Mono"/>
              </a:rPr>
              <a:t>else </a:t>
            </a:r>
            <a:r>
              <a:rPr kumimoji="0" lang="en-US" altLang="en-US" sz="1300" b="0" i="0" u="none" strike="noStrike" cap="none" normalizeH="0" baseline="0" dirty="0">
                <a:ln>
                  <a:noFill/>
                </a:ln>
                <a:solidFill>
                  <a:srgbClr val="98C379"/>
                </a:solidFill>
                <a:effectLst/>
                <a:latin typeface="JetBrains Mono"/>
              </a:rPr>
              <a:t>'Unknown'</a:t>
            </a:r>
            <a:br>
              <a:rPr kumimoji="0" lang="en-US" altLang="en-US" sz="1300" b="0" i="0" u="none" strike="noStrike" cap="none" normalizeH="0" baseline="0" dirty="0">
                <a:ln>
                  <a:noFill/>
                </a:ln>
                <a:solidFill>
                  <a:srgbClr val="98C379"/>
                </a:solidFill>
                <a:effectLst/>
                <a:latin typeface="JetBrains Mono"/>
              </a:rPr>
            </a:b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end </a:t>
            </a:r>
            <a:r>
              <a:rPr kumimoji="0" lang="en-US" altLang="en-US" sz="1300" b="0" i="1" u="none" strike="noStrike" cap="none" normalizeH="0" baseline="0" dirty="0">
                <a:ln>
                  <a:noFill/>
                </a:ln>
                <a:solidFill>
                  <a:srgbClr val="C679DD"/>
                </a:solidFill>
                <a:effectLst/>
                <a:latin typeface="JetBrains Mono"/>
              </a:rPr>
              <a:t>as </a:t>
            </a:r>
            <a:r>
              <a:rPr kumimoji="0" lang="en-US" altLang="en-US" sz="1300" b="0" i="0" u="none" strike="noStrike" cap="none" normalizeH="0" baseline="0" dirty="0" err="1">
                <a:ln>
                  <a:noFill/>
                </a:ln>
                <a:solidFill>
                  <a:srgbClr val="ABB2BF"/>
                </a:solidFill>
                <a:effectLst/>
                <a:latin typeface="JetBrains Mono"/>
              </a:rPr>
              <a:t>month_name</a:t>
            </a:r>
            <a:r>
              <a:rPr kumimoji="0" lang="en-US" altLang="en-US" sz="1300" b="0" i="0" u="none" strike="noStrike" cap="none" normalizeH="0" baseline="0" dirty="0">
                <a:ln>
                  <a:noFill/>
                </a:ln>
                <a:solidFill>
                  <a:srgbClr val="A6B2C0"/>
                </a:solidFill>
                <a:effectLst/>
                <a:latin typeface="JetBrains Mono"/>
              </a:rPr>
              <a:t>,</a:t>
            </a:r>
            <a:br>
              <a:rPr kumimoji="0" lang="en-US" altLang="en-US" sz="1300" b="0" i="0" u="none" strike="noStrike" cap="none" normalizeH="0" baseline="0" dirty="0">
                <a:ln>
                  <a:noFill/>
                </a:ln>
                <a:solidFill>
                  <a:srgbClr val="A6B2C0"/>
                </a:solidFill>
                <a:effectLst/>
                <a:latin typeface="JetBrains Mono"/>
              </a:rPr>
            </a:b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err="1">
                <a:ln>
                  <a:noFill/>
                </a:ln>
                <a:solidFill>
                  <a:srgbClr val="98C379"/>
                </a:solidFill>
                <a:effectLst/>
                <a:latin typeface="JetBrains Mono"/>
              </a:rPr>
              <a:t>Landing_Outcome</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a:ln>
                  <a:noFill/>
                </a:ln>
                <a:solidFill>
                  <a:srgbClr val="A6B2C0"/>
                </a:solidFill>
                <a:effectLst/>
                <a:latin typeface="JetBrains Mono"/>
              </a:rPr>
              <a:t>,</a:t>
            </a:r>
            <a:br>
              <a:rPr kumimoji="0" lang="en-US" altLang="en-US" sz="1300" b="0" i="0" u="none" strike="noStrike" cap="none" normalizeH="0" baseline="0" dirty="0">
                <a:ln>
                  <a:noFill/>
                </a:ln>
                <a:solidFill>
                  <a:srgbClr val="A6B2C0"/>
                </a:solidFill>
                <a:effectLst/>
                <a:latin typeface="JetBrains Mono"/>
              </a:rPr>
            </a:b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err="1">
                <a:ln>
                  <a:noFill/>
                </a:ln>
                <a:solidFill>
                  <a:srgbClr val="98C379"/>
                </a:solidFill>
                <a:effectLst/>
                <a:latin typeface="JetBrains Mono"/>
              </a:rPr>
              <a:t>Booster_Version</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a:ln>
                  <a:noFill/>
                </a:ln>
                <a:solidFill>
                  <a:srgbClr val="A6B2C0"/>
                </a:solidFill>
                <a:effectLst/>
                <a:latin typeface="JetBrains Mono"/>
              </a:rPr>
              <a:t>,</a:t>
            </a:r>
            <a:br>
              <a:rPr kumimoji="0" lang="en-US" altLang="en-US" sz="1300" b="0" i="0" u="none" strike="noStrike" cap="none" normalizeH="0" baseline="0" dirty="0">
                <a:ln>
                  <a:noFill/>
                </a:ln>
                <a:solidFill>
                  <a:srgbClr val="A6B2C0"/>
                </a:solidFill>
                <a:effectLst/>
                <a:latin typeface="JetBrains Mono"/>
              </a:rPr>
            </a:b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err="1">
                <a:ln>
                  <a:noFill/>
                </a:ln>
                <a:solidFill>
                  <a:srgbClr val="98C379"/>
                </a:solidFill>
                <a:effectLst/>
                <a:latin typeface="JetBrains Mono"/>
              </a:rPr>
              <a:t>Launch_Site</a:t>
            </a:r>
            <a:r>
              <a:rPr kumimoji="0" lang="en-US" altLang="en-US" sz="1300" b="0" i="0" u="none" strike="noStrike" cap="none" normalizeH="0" baseline="0" dirty="0">
                <a:ln>
                  <a:noFill/>
                </a:ln>
                <a:solidFill>
                  <a:srgbClr val="98C379"/>
                </a:solidFill>
                <a:effectLst/>
                <a:latin typeface="JetBrains Mono"/>
              </a:rPr>
              <a:t>"</a:t>
            </a:r>
            <a:br>
              <a:rPr kumimoji="0" lang="en-US" altLang="en-US" sz="1300" b="0" i="0" u="none" strike="noStrike" cap="none" normalizeH="0" baseline="0" dirty="0">
                <a:ln>
                  <a:noFill/>
                </a:ln>
                <a:solidFill>
                  <a:srgbClr val="98C379"/>
                </a:solidFill>
                <a:effectLst/>
                <a:latin typeface="JetBrains Mono"/>
              </a:rPr>
            </a:br>
            <a:r>
              <a:rPr kumimoji="0" lang="en-US" altLang="en-US" sz="1300" b="0" i="1" u="none" strike="noStrike" cap="none" normalizeH="0" baseline="0" dirty="0">
                <a:ln>
                  <a:noFill/>
                </a:ln>
                <a:solidFill>
                  <a:srgbClr val="C679DD"/>
                </a:solidFill>
                <a:effectLst/>
                <a:latin typeface="JetBrains Mono"/>
              </a:rPr>
              <a:t>from </a:t>
            </a:r>
            <a:r>
              <a:rPr kumimoji="0" lang="en-US" altLang="en-US" sz="1300" b="0" i="0" u="none" strike="noStrike" cap="none" normalizeH="0" baseline="0" dirty="0">
                <a:ln>
                  <a:noFill/>
                </a:ln>
                <a:solidFill>
                  <a:srgbClr val="ABB2BF"/>
                </a:solidFill>
                <a:effectLst/>
                <a:latin typeface="JetBrains Mono"/>
              </a:rPr>
              <a:t>SPACEXTABLE</a:t>
            </a:r>
            <a:br>
              <a:rPr kumimoji="0" lang="en-US" altLang="en-US" sz="1300" b="0" i="0" u="none" strike="noStrike" cap="none" normalizeH="0" baseline="0" dirty="0">
                <a:ln>
                  <a:noFill/>
                </a:ln>
                <a:solidFill>
                  <a:srgbClr val="ABB2BF"/>
                </a:solidFill>
                <a:effectLst/>
                <a:latin typeface="JetBrains Mono"/>
              </a:rPr>
            </a:br>
            <a:r>
              <a:rPr kumimoji="0" lang="en-US" altLang="en-US" sz="1300" b="0" i="0" u="none" strike="noStrike" cap="none" normalizeH="0" baseline="0" dirty="0">
                <a:ln>
                  <a:noFill/>
                </a:ln>
                <a:solidFill>
                  <a:srgbClr val="ABB2BF"/>
                </a:solidFill>
                <a:effectLst/>
                <a:latin typeface="JetBrains Mono"/>
              </a:rPr>
              <a:t>where </a:t>
            </a:r>
            <a:r>
              <a:rPr kumimoji="0" lang="en-US" altLang="en-US" sz="1300" b="0" i="0" u="none" strike="noStrike" cap="none" normalizeH="0" baseline="0" dirty="0" err="1">
                <a:ln>
                  <a:noFill/>
                </a:ln>
                <a:solidFill>
                  <a:srgbClr val="ABB2BF"/>
                </a:solidFill>
                <a:effectLst/>
                <a:latin typeface="JetBrains Mono"/>
              </a:rPr>
              <a:t>substr</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"Date"</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0</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D19A66"/>
                </a:solidFill>
                <a:effectLst/>
                <a:latin typeface="JetBrains Mono"/>
              </a:rPr>
              <a:t>5</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'2015'</a:t>
            </a:r>
            <a:br>
              <a:rPr kumimoji="0" lang="en-US" altLang="en-US" sz="1300" b="0" i="0" u="none" strike="noStrike" cap="none" normalizeH="0" baseline="0" dirty="0">
                <a:ln>
                  <a:noFill/>
                </a:ln>
                <a:solidFill>
                  <a:srgbClr val="98C379"/>
                </a:solidFill>
                <a:effectLst/>
                <a:latin typeface="JetBrains Mono"/>
              </a:rPr>
            </a:br>
            <a:r>
              <a:rPr kumimoji="0" lang="en-US" altLang="en-US" sz="1300" b="0" i="1" u="none" strike="noStrike" cap="none" normalizeH="0" baseline="0" dirty="0">
                <a:ln>
                  <a:noFill/>
                </a:ln>
                <a:solidFill>
                  <a:srgbClr val="C679DD"/>
                </a:solidFill>
                <a:effectLst/>
                <a:latin typeface="JetBrains Mono"/>
              </a:rPr>
              <a:t>and </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err="1">
                <a:ln>
                  <a:noFill/>
                </a:ln>
                <a:solidFill>
                  <a:srgbClr val="98C379"/>
                </a:solidFill>
                <a:effectLst/>
                <a:latin typeface="JetBrains Mono"/>
              </a:rPr>
              <a:t>Landing_Outcome</a:t>
            </a: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61AFEF"/>
                </a:solidFill>
                <a:effectLst/>
                <a:latin typeface="JetBrains Mono"/>
              </a:rPr>
              <a:t>= </a:t>
            </a:r>
            <a:r>
              <a:rPr kumimoji="0" lang="en-US" altLang="en-US" sz="1300" b="0" i="0" u="none" strike="noStrike" cap="none" normalizeH="0" baseline="0" dirty="0">
                <a:ln>
                  <a:noFill/>
                </a:ln>
                <a:solidFill>
                  <a:srgbClr val="98C379"/>
                </a:solidFill>
                <a:effectLst/>
                <a:latin typeface="JetBrains Mono"/>
              </a:rPr>
              <a:t>'Failure (drone ship)'</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39843913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2082028"/>
            <a:ext cx="9745589" cy="4351338"/>
          </a:xfrm>
          <a:prstGeom prst="rect">
            <a:avLst/>
          </a:prstGeom>
        </p:spPr>
        <p:txBody>
          <a:bodyPr lIns="91440" tIns="45720" rIns="91440" bIns="45720" anchor="t"/>
          <a:lstStyle/>
          <a:p>
            <a:pPr marL="0" marR="0" indent="0">
              <a:lnSpc>
                <a:spcPct val="150000"/>
              </a:lnSpc>
              <a:spcBef>
                <a:spcPts val="0"/>
              </a:spcBef>
              <a:spcAft>
                <a:spcPts val="800"/>
              </a:spcAft>
              <a:buNone/>
            </a:pPr>
            <a:r>
              <a:rPr lang="en-US" sz="1600" b="1"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Result :</a:t>
            </a:r>
            <a:endParaRPr lang="en-US" sz="1600"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6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Ranking of all landing outcomes between the date 2010-06-04 and 2017-03-20 :</a:t>
            </a:r>
            <a:endPar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endParaRPr>
          </a:p>
          <a:p>
            <a:pPr marL="0" marR="0" indent="0">
              <a:lnSpc>
                <a:spcPct val="150000"/>
              </a:lnSpc>
              <a:spcBef>
                <a:spcPts val="0"/>
              </a:spcBef>
              <a:spcAft>
                <a:spcPts val="800"/>
              </a:spcAft>
              <a:buNone/>
            </a:pPr>
            <a:endPar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endParaRPr>
          </a:p>
          <a:p>
            <a:pPr marL="0" marR="0" indent="0">
              <a:lnSpc>
                <a:spcPct val="150000"/>
              </a:lnSpc>
              <a:spcBef>
                <a:spcPts val="0"/>
              </a:spcBef>
              <a:spcAft>
                <a:spcPts val="800"/>
              </a:spcAft>
              <a:buNone/>
            </a:pPr>
            <a:endParaRPr lang="en-US" sz="16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endParaRPr>
          </a:p>
          <a:p>
            <a:pPr marL="0" marR="0" indent="0">
              <a:lnSpc>
                <a:spcPct val="150000"/>
              </a:lnSpc>
              <a:spcBef>
                <a:spcPts val="0"/>
              </a:spcBef>
              <a:spcAft>
                <a:spcPts val="800"/>
              </a:spcAft>
              <a:buNone/>
            </a:pPr>
            <a:endPar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endParaRPr>
          </a:p>
          <a:p>
            <a:pPr marL="0" marR="0" indent="0">
              <a:lnSpc>
                <a:spcPct val="150000"/>
              </a:lnSpc>
              <a:spcBef>
                <a:spcPts val="0"/>
              </a:spcBef>
              <a:spcAft>
                <a:spcPts val="800"/>
              </a:spcAft>
              <a:buNone/>
            </a:pP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This view of the data highlights the frequency of different landing outcomes during the specified period. Notably, both successful and failed attempts on the drone ship are equal, and the "No attempt" category should be taken into account for a comprehensive analysis.</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9" name="Picture 8">
            <a:extLst>
              <a:ext uri="{FF2B5EF4-FFF2-40B4-BE49-F238E27FC236}">
                <a16:creationId xmlns:a16="http://schemas.microsoft.com/office/drawing/2014/main" id="{0236BB8D-04E1-497C-9273-3F4D07A532EC}"/>
              </a:ext>
            </a:extLst>
          </p:cNvPr>
          <p:cNvPicPr>
            <a:picLocks noChangeAspect="1"/>
          </p:cNvPicPr>
          <p:nvPr/>
        </p:nvPicPr>
        <p:blipFill>
          <a:blip r:embed="rId3"/>
          <a:stretch>
            <a:fillRect/>
          </a:stretch>
        </p:blipFill>
        <p:spPr>
          <a:xfrm>
            <a:off x="4618653" y="3060441"/>
            <a:ext cx="2387703" cy="1341662"/>
          </a:xfrm>
          <a:prstGeom prst="rect">
            <a:avLst/>
          </a:prstGeom>
        </p:spPr>
      </p:pic>
      <p:sp>
        <p:nvSpPr>
          <p:cNvPr id="10" name="Rectangle 1">
            <a:extLst>
              <a:ext uri="{FF2B5EF4-FFF2-40B4-BE49-F238E27FC236}">
                <a16:creationId xmlns:a16="http://schemas.microsoft.com/office/drawing/2014/main" id="{EDFF64C7-EA32-5C3A-7AD4-1A8385AE4CEE}"/>
              </a:ext>
            </a:extLst>
          </p:cNvPr>
          <p:cNvSpPr>
            <a:spLocks noChangeArrowheads="1"/>
          </p:cNvSpPr>
          <p:nvPr/>
        </p:nvSpPr>
        <p:spPr bwMode="auto">
          <a:xfrm>
            <a:off x="1155016" y="1383376"/>
            <a:ext cx="9745589" cy="692497"/>
          </a:xfrm>
          <a:prstGeom prst="rect">
            <a:avLst/>
          </a:prstGeom>
          <a:solidFill>
            <a:srgbClr val="282C34"/>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300" b="0" i="0" u="none" strike="noStrike" cap="none" normalizeH="0" baseline="0" dirty="0">
                <a:ln>
                  <a:noFill/>
                </a:ln>
                <a:solidFill>
                  <a:srgbClr val="61AFEF"/>
                </a:solidFill>
                <a:effectLst/>
                <a:latin typeface="JetBrains Mono"/>
              </a:rPr>
              <a:t>%%</a:t>
            </a:r>
            <a:r>
              <a:rPr kumimoji="0" lang="en-US" altLang="en-US" sz="1300" b="0" i="0" u="none" strike="noStrike" cap="none" normalizeH="0" baseline="0" dirty="0" err="1">
                <a:ln>
                  <a:noFill/>
                </a:ln>
                <a:solidFill>
                  <a:srgbClr val="ABB2BF"/>
                </a:solidFill>
                <a:effectLst/>
                <a:latin typeface="JetBrains Mono"/>
              </a:rPr>
              <a:t>sql</a:t>
            </a:r>
            <a:r>
              <a:rPr kumimoji="0" lang="en-US" altLang="en-US" sz="1300" b="0" i="0" u="none" strike="noStrike" cap="none" normalizeH="0" baseline="0" dirty="0">
                <a:ln>
                  <a:noFill/>
                </a:ln>
                <a:solidFill>
                  <a:srgbClr val="ABB2BF"/>
                </a:solidFill>
                <a:effectLst/>
                <a:latin typeface="JetBrains Mono"/>
              </a:rPr>
              <a:t> </a:t>
            </a:r>
            <a:br>
              <a:rPr kumimoji="0" lang="en-US" altLang="en-US" sz="1300" b="0" i="0" u="none" strike="noStrike" cap="none" normalizeH="0" baseline="0" dirty="0">
                <a:ln>
                  <a:noFill/>
                </a:ln>
                <a:solidFill>
                  <a:srgbClr val="ABB2BF"/>
                </a:solidFill>
                <a:effectLst/>
                <a:latin typeface="JetBrains Mono"/>
              </a:rPr>
            </a:br>
            <a:r>
              <a:rPr kumimoji="0" lang="en-US" altLang="en-US" sz="1300" b="0" i="0" u="none" strike="noStrike" cap="none" normalizeH="0" baseline="0" dirty="0">
                <a:ln>
                  <a:noFill/>
                </a:ln>
                <a:solidFill>
                  <a:srgbClr val="ABB2BF"/>
                </a:solidFill>
                <a:effectLst/>
                <a:latin typeface="JetBrains Mono"/>
              </a:rPr>
              <a:t>select </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err="1">
                <a:ln>
                  <a:noFill/>
                </a:ln>
                <a:solidFill>
                  <a:srgbClr val="98C379"/>
                </a:solidFill>
                <a:effectLst/>
                <a:latin typeface="JetBrains Mono"/>
              </a:rPr>
              <a:t>Landing_Outcome</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61AEEF"/>
                </a:solidFill>
                <a:effectLst/>
                <a:latin typeface="JetBrains Mono"/>
              </a:rPr>
              <a:t>COUNT</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61AFEF"/>
                </a:solidFill>
                <a:effectLst/>
                <a:latin typeface="JetBrains Mono"/>
              </a:rPr>
              <a:t>*</a:t>
            </a:r>
            <a:r>
              <a:rPr kumimoji="0" lang="en-US" altLang="en-US" sz="1300" b="0" i="0" u="none" strike="noStrike" cap="none" normalizeH="0" baseline="0" dirty="0">
                <a:ln>
                  <a:noFill/>
                </a:ln>
                <a:solidFill>
                  <a:srgbClr val="A6B2C0"/>
                </a:solidFill>
                <a:effectLst/>
                <a:latin typeface="JetBrains Mono"/>
              </a:rPr>
              <a:t>) </a:t>
            </a:r>
            <a:r>
              <a:rPr kumimoji="0" lang="en-US" altLang="en-US" sz="1300" b="0" i="1" u="none" strike="noStrike" cap="none" normalizeH="0" baseline="0" dirty="0">
                <a:ln>
                  <a:noFill/>
                </a:ln>
                <a:solidFill>
                  <a:srgbClr val="C679DD"/>
                </a:solidFill>
                <a:effectLst/>
                <a:latin typeface="JetBrains Mono"/>
              </a:rPr>
              <a:t>as </a:t>
            </a:r>
            <a:r>
              <a:rPr kumimoji="0" lang="en-US" altLang="en-US" sz="1300" b="0" i="0" u="none" strike="noStrike" cap="none" normalizeH="0" baseline="0" dirty="0">
                <a:ln>
                  <a:noFill/>
                </a:ln>
                <a:solidFill>
                  <a:srgbClr val="98C379"/>
                </a:solidFill>
                <a:effectLst/>
                <a:latin typeface="JetBrains Mono"/>
              </a:rPr>
              <a:t>"Occurrences" </a:t>
            </a:r>
            <a:r>
              <a:rPr kumimoji="0" lang="en-US" altLang="en-US" sz="1300" b="0" i="1" u="none" strike="noStrike" cap="none" normalizeH="0" baseline="0" dirty="0">
                <a:ln>
                  <a:noFill/>
                </a:ln>
                <a:solidFill>
                  <a:srgbClr val="C679DD"/>
                </a:solidFill>
                <a:effectLst/>
                <a:latin typeface="JetBrains Mono"/>
              </a:rPr>
              <a:t>from </a:t>
            </a:r>
            <a:r>
              <a:rPr kumimoji="0" lang="en-US" altLang="en-US" sz="1300" b="0" i="0" u="none" strike="noStrike" cap="none" normalizeH="0" baseline="0" dirty="0">
                <a:ln>
                  <a:noFill/>
                </a:ln>
                <a:solidFill>
                  <a:srgbClr val="ABB2BF"/>
                </a:solidFill>
                <a:effectLst/>
                <a:latin typeface="JetBrains Mono"/>
              </a:rPr>
              <a:t>SPACEXTABLE where </a:t>
            </a:r>
            <a:r>
              <a:rPr kumimoji="0" lang="en-US" altLang="en-US" sz="1300" b="0" i="0" u="none" strike="noStrike" cap="none" normalizeH="0" baseline="0" dirty="0">
                <a:ln>
                  <a:noFill/>
                </a:ln>
                <a:solidFill>
                  <a:srgbClr val="98C379"/>
                </a:solidFill>
                <a:effectLst/>
                <a:latin typeface="JetBrains Mono"/>
              </a:rPr>
              <a:t>"Date" </a:t>
            </a:r>
            <a:r>
              <a:rPr kumimoji="0" lang="en-US" altLang="en-US" sz="1300" b="0" i="0" u="none" strike="noStrike" cap="none" normalizeH="0" baseline="0" dirty="0">
                <a:ln>
                  <a:noFill/>
                </a:ln>
                <a:solidFill>
                  <a:srgbClr val="ABB2BF"/>
                </a:solidFill>
                <a:effectLst/>
                <a:latin typeface="JetBrains Mono"/>
              </a:rPr>
              <a:t>between </a:t>
            </a:r>
            <a:r>
              <a:rPr kumimoji="0" lang="en-US" altLang="en-US" sz="1300" b="0" i="0" u="none" strike="noStrike" cap="none" normalizeH="0" baseline="0" dirty="0">
                <a:ln>
                  <a:noFill/>
                </a:ln>
                <a:solidFill>
                  <a:srgbClr val="98C379"/>
                </a:solidFill>
                <a:effectLst/>
                <a:latin typeface="JetBrains Mono"/>
              </a:rPr>
              <a:t>'2010-06-04' </a:t>
            </a:r>
            <a:r>
              <a:rPr kumimoji="0" lang="en-US" altLang="en-US" sz="1300" b="0" i="1" u="none" strike="noStrike" cap="none" normalizeH="0" baseline="0" dirty="0">
                <a:ln>
                  <a:noFill/>
                </a:ln>
                <a:solidFill>
                  <a:srgbClr val="C679DD"/>
                </a:solidFill>
                <a:effectLst/>
                <a:latin typeface="JetBrains Mono"/>
              </a:rPr>
              <a:t>and </a:t>
            </a:r>
            <a:r>
              <a:rPr kumimoji="0" lang="en-US" altLang="en-US" sz="1300" b="0" i="0" u="none" strike="noStrike" cap="none" normalizeH="0" baseline="0" dirty="0">
                <a:ln>
                  <a:noFill/>
                </a:ln>
                <a:solidFill>
                  <a:srgbClr val="98C379"/>
                </a:solidFill>
                <a:effectLst/>
                <a:latin typeface="JetBrains Mono"/>
              </a:rPr>
              <a:t>'2017-03-20' </a:t>
            </a:r>
            <a:r>
              <a:rPr kumimoji="0" lang="en-US" altLang="en-US" sz="1300" b="0" i="1" u="none" strike="noStrike" cap="none" normalizeH="0" baseline="0" dirty="0">
                <a:ln>
                  <a:noFill/>
                </a:ln>
                <a:solidFill>
                  <a:srgbClr val="C679DD"/>
                </a:solidFill>
                <a:effectLst/>
                <a:latin typeface="JetBrains Mono"/>
              </a:rPr>
              <a:t>and </a:t>
            </a:r>
            <a:r>
              <a:rPr kumimoji="0" lang="en-US" altLang="en-US" sz="1300" b="0" i="0" u="none" strike="noStrike" cap="none" normalizeH="0" baseline="0" dirty="0">
                <a:ln>
                  <a:noFill/>
                </a:ln>
                <a:solidFill>
                  <a:srgbClr val="A6B2C0"/>
                </a:solidFill>
                <a:effectLst/>
                <a:latin typeface="JetBrains Mono"/>
              </a:rPr>
              <a:t>(</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err="1">
                <a:ln>
                  <a:noFill/>
                </a:ln>
                <a:solidFill>
                  <a:srgbClr val="98C379"/>
                </a:solidFill>
                <a:effectLst/>
                <a:latin typeface="JetBrains Mono"/>
              </a:rPr>
              <a:t>Landing_Outcome</a:t>
            </a: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like </a:t>
            </a:r>
            <a:r>
              <a:rPr kumimoji="0" lang="en-US" altLang="en-US" sz="1300" b="0" i="0" u="none" strike="noStrike" cap="none" normalizeH="0" baseline="0" dirty="0">
                <a:ln>
                  <a:noFill/>
                </a:ln>
                <a:solidFill>
                  <a:srgbClr val="98C379"/>
                </a:solidFill>
                <a:effectLst/>
                <a:latin typeface="JetBrains Mono"/>
              </a:rPr>
              <a:t>'%failure%' </a:t>
            </a:r>
            <a:r>
              <a:rPr kumimoji="0" lang="en-US" altLang="en-US" sz="1300" b="0" i="1" u="none" strike="noStrike" cap="none" normalizeH="0" baseline="0" dirty="0">
                <a:ln>
                  <a:noFill/>
                </a:ln>
                <a:solidFill>
                  <a:srgbClr val="C679DD"/>
                </a:solidFill>
                <a:effectLst/>
                <a:latin typeface="JetBrains Mono"/>
              </a:rPr>
              <a:t>or </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err="1">
                <a:ln>
                  <a:noFill/>
                </a:ln>
                <a:solidFill>
                  <a:srgbClr val="98C379"/>
                </a:solidFill>
                <a:effectLst/>
                <a:latin typeface="JetBrains Mono"/>
              </a:rPr>
              <a:t>Landing_Outcome</a:t>
            </a: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like </a:t>
            </a:r>
            <a:r>
              <a:rPr kumimoji="0" lang="en-US" altLang="en-US" sz="1300" b="0" i="0" u="none" strike="noStrike" cap="none" normalizeH="0" baseline="0" dirty="0">
                <a:ln>
                  <a:noFill/>
                </a:ln>
                <a:solidFill>
                  <a:srgbClr val="98C379"/>
                </a:solidFill>
                <a:effectLst/>
                <a:latin typeface="JetBrains Mono"/>
              </a:rPr>
              <a:t>'%Success%'</a:t>
            </a:r>
            <a:r>
              <a:rPr kumimoji="0" lang="en-US" altLang="en-US" sz="1300" b="0" i="0" u="none" strike="noStrike" cap="none" normalizeH="0" baseline="0" dirty="0">
                <a:ln>
                  <a:noFill/>
                </a:ln>
                <a:solidFill>
                  <a:srgbClr val="A6B2C0"/>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group by </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err="1">
                <a:ln>
                  <a:noFill/>
                </a:ln>
                <a:solidFill>
                  <a:srgbClr val="98C379"/>
                </a:solidFill>
                <a:effectLst/>
                <a:latin typeface="JetBrains Mono"/>
              </a:rPr>
              <a:t>Landing_Outcome</a:t>
            </a: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order by </a:t>
            </a:r>
            <a:r>
              <a:rPr kumimoji="0" lang="en-US" altLang="en-US" sz="1300" b="0" i="0" u="none" strike="noStrike" cap="none" normalizeH="0" baseline="0" dirty="0">
                <a:ln>
                  <a:noFill/>
                </a:ln>
                <a:solidFill>
                  <a:srgbClr val="98C379"/>
                </a:solidFill>
                <a:effectLst/>
                <a:latin typeface="JetBrains Mono"/>
              </a:rPr>
              <a:t>"</a:t>
            </a:r>
            <a:r>
              <a:rPr kumimoji="0" lang="en-US" altLang="en-US" sz="1300" b="0" i="0" u="none" strike="noStrike" cap="none" normalizeH="0" baseline="0" dirty="0" err="1">
                <a:ln>
                  <a:noFill/>
                </a:ln>
                <a:solidFill>
                  <a:srgbClr val="98C379"/>
                </a:solidFill>
                <a:effectLst/>
                <a:latin typeface="JetBrains Mono"/>
              </a:rPr>
              <a:t>outcome_count</a:t>
            </a:r>
            <a:r>
              <a:rPr kumimoji="0" lang="en-US" altLang="en-US" sz="1300" b="0" i="0" u="none" strike="noStrike" cap="none" normalizeH="0" baseline="0" dirty="0">
                <a:ln>
                  <a:noFill/>
                </a:ln>
                <a:solidFill>
                  <a:srgbClr val="98C379"/>
                </a:solidFill>
                <a:effectLst/>
                <a:latin typeface="JetBrains Mono"/>
              </a:rPr>
              <a:t>" </a:t>
            </a:r>
            <a:r>
              <a:rPr kumimoji="0" lang="en-US" altLang="en-US" sz="1300" b="0" i="0" u="none" strike="noStrike" cap="none" normalizeH="0" baseline="0" dirty="0">
                <a:ln>
                  <a:noFill/>
                </a:ln>
                <a:solidFill>
                  <a:srgbClr val="ABB2BF"/>
                </a:solidFill>
                <a:effectLst/>
                <a:latin typeface="JetBrains Mono"/>
              </a:rPr>
              <a:t>desc</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9751684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274718"/>
            <a:ext cx="6349246" cy="5415331"/>
          </a:xfrm>
          <a:prstGeom prst="rect">
            <a:avLst/>
          </a:prstGeom>
        </p:spPr>
        <p:txBody>
          <a:bodyPr lIns="91440" tIns="45720" rIns="91440" bIns="45720" anchor="t">
            <a:normAutofit fontScale="55000" lnSpcReduction="20000"/>
          </a:bodyPr>
          <a:lstStyle/>
          <a:p>
            <a:pPr marL="0" marR="0" indent="0">
              <a:lnSpc>
                <a:spcPct val="170000"/>
              </a:lnSpc>
              <a:spcBef>
                <a:spcPts val="0"/>
              </a:spcBef>
              <a:spcAft>
                <a:spcPts val="800"/>
              </a:spcAft>
              <a:buNone/>
            </a:pPr>
            <a:r>
              <a:rPr lang="en-US" sz="2500" b="1"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Important Elements and Findings:</a:t>
            </a:r>
            <a:endParaRPr lang="en-US" sz="2500"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70000"/>
              </a:lnSpc>
              <a:spcBef>
                <a:spcPts val="0"/>
              </a:spcBef>
              <a:spcAft>
                <a:spcPts val="800"/>
              </a:spcAft>
              <a:buSzPts val="1000"/>
              <a:buFont typeface="Symbol" panose="05050102010706020507" pitchFamily="18" charset="2"/>
              <a:buChar char=""/>
              <a:tabLst>
                <a:tab pos="457200" algn="l"/>
              </a:tabLst>
            </a:pPr>
            <a:r>
              <a:rPr lang="en-US" sz="25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Markers:</a:t>
            </a:r>
            <a:r>
              <a:rPr lang="en-US" sz="25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Indicate the precise locations of the launch sites. Each marker is labeled with the site name for easy identification.</a:t>
            </a:r>
          </a:p>
          <a:p>
            <a:pPr marL="342900" marR="0" lvl="0" indent="-342900">
              <a:lnSpc>
                <a:spcPct val="170000"/>
              </a:lnSpc>
              <a:spcBef>
                <a:spcPts val="0"/>
              </a:spcBef>
              <a:spcAft>
                <a:spcPts val="800"/>
              </a:spcAft>
              <a:buSzPts val="1000"/>
              <a:buFont typeface="Symbol" panose="05050102010706020507" pitchFamily="18" charset="2"/>
              <a:buChar char=""/>
              <a:tabLst>
                <a:tab pos="457200" algn="l"/>
              </a:tabLst>
            </a:pPr>
            <a:r>
              <a:rPr lang="en-US" sz="25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Geographical Spread:</a:t>
            </a:r>
            <a:r>
              <a:rPr lang="en-US" sz="25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The launch sites are strategically located along the east and west coasts of the United States, providing optimal locations for different types of orbits and missions.</a:t>
            </a:r>
          </a:p>
          <a:p>
            <a:pPr marL="342900" marR="0" lvl="0" indent="-342900">
              <a:lnSpc>
                <a:spcPct val="170000"/>
              </a:lnSpc>
              <a:spcBef>
                <a:spcPts val="0"/>
              </a:spcBef>
              <a:spcAft>
                <a:spcPts val="800"/>
              </a:spcAft>
              <a:buSzPts val="1000"/>
              <a:buFont typeface="Symbol" panose="05050102010706020507" pitchFamily="18" charset="2"/>
              <a:buChar char=""/>
              <a:tabLst>
                <a:tab pos="457200" algn="l"/>
              </a:tabLst>
            </a:pPr>
            <a:r>
              <a:rPr lang="en-US" sz="25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Proximity to the Sea:</a:t>
            </a:r>
            <a:r>
              <a:rPr lang="en-US" sz="25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Most launch sites are located near the sea, which is a strategic choice to ensure safety and allow for the recovery of reusable rocket components.</a:t>
            </a:r>
          </a:p>
          <a:p>
            <a:pPr marL="342900" marR="0" lvl="0" indent="-342900">
              <a:lnSpc>
                <a:spcPct val="170000"/>
              </a:lnSpc>
              <a:spcBef>
                <a:spcPts val="0"/>
              </a:spcBef>
              <a:spcAft>
                <a:spcPts val="800"/>
              </a:spcAft>
              <a:buSzPts val="1000"/>
              <a:buFont typeface="Symbol" panose="05050102010706020507" pitchFamily="18" charset="2"/>
              <a:buChar char=""/>
              <a:tabLst>
                <a:tab pos="457200" algn="l"/>
              </a:tabLst>
            </a:pPr>
            <a:r>
              <a:rPr lang="en-US" sz="25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Logistical Infrastructure:</a:t>
            </a:r>
            <a:r>
              <a:rPr lang="en-US" sz="25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The locations are chosen for their excellent logistical infrastructure, facilitating transportation, assembly, and support for space missions.</a:t>
            </a:r>
          </a:p>
          <a:p>
            <a:pPr marL="0" marR="0" indent="0">
              <a:lnSpc>
                <a:spcPct val="170000"/>
              </a:lnSpc>
              <a:spcBef>
                <a:spcPts val="0"/>
              </a:spcBef>
              <a:spcAft>
                <a:spcPts val="800"/>
              </a:spcAft>
              <a:buNone/>
            </a:pPr>
            <a:r>
              <a:rPr lang="en-US" sz="25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This visual representation helps to understand the distribution and strategic placement of SpaceX's launch facilities, which are crucial for the company's operational efficiency and mission success.</a:t>
            </a:r>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a:lnSpc>
                <a:spcPct val="107000"/>
              </a:lnSpc>
              <a:spcBef>
                <a:spcPts val="0"/>
              </a:spcBef>
              <a:spcAft>
                <a:spcPts val="800"/>
              </a:spcAft>
            </a:pPr>
            <a:r>
              <a:rPr lang="en-US" sz="4000" b="1" kern="100" dirty="0">
                <a:effectLst/>
                <a:latin typeface="Aptos Narrow" panose="020B0004020202020204" pitchFamily="34" charset="0"/>
                <a:ea typeface="Aptos" panose="020B0004020202020204" pitchFamily="34" charset="0"/>
                <a:cs typeface="Arial" panose="020B0604020202020204" pitchFamily="34" charset="0"/>
              </a:rPr>
              <a:t>Folium Map Screenshot: Launch Sites</a:t>
            </a:r>
            <a:endParaRPr lang="en-US" sz="4000" kern="100" dirty="0">
              <a:effectLst/>
              <a:latin typeface="Aptos Narrow" panose="020B0004020202020204" pitchFamily="34" charset="0"/>
              <a:ea typeface="Aptos" panose="020B00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1745A635-A376-F3D8-B78E-F6EF75541F7B}"/>
              </a:ext>
            </a:extLst>
          </p:cNvPr>
          <p:cNvPicPr>
            <a:picLocks noChangeAspect="1"/>
          </p:cNvPicPr>
          <p:nvPr/>
        </p:nvPicPr>
        <p:blipFill>
          <a:blip r:embed="rId3"/>
          <a:stretch>
            <a:fillRect/>
          </a:stretch>
        </p:blipFill>
        <p:spPr>
          <a:xfrm>
            <a:off x="7249885" y="1455800"/>
            <a:ext cx="4172103" cy="2121915"/>
          </a:xfrm>
          <a:prstGeom prst="rect">
            <a:avLst/>
          </a:prstGeom>
        </p:spPr>
      </p:pic>
      <p:sp>
        <p:nvSpPr>
          <p:cNvPr id="8" name="Content Placeholder 4">
            <a:extLst>
              <a:ext uri="{FF2B5EF4-FFF2-40B4-BE49-F238E27FC236}">
                <a16:creationId xmlns:a16="http://schemas.microsoft.com/office/drawing/2014/main" id="{01814B63-9362-6F30-BE01-F33B453903A4}"/>
              </a:ext>
            </a:extLst>
          </p:cNvPr>
          <p:cNvSpPr txBox="1">
            <a:spLocks/>
          </p:cNvSpPr>
          <p:nvPr/>
        </p:nvSpPr>
        <p:spPr>
          <a:xfrm>
            <a:off x="7249884" y="3599250"/>
            <a:ext cx="4172103" cy="2627142"/>
          </a:xfrm>
          <a:prstGeom prst="rect">
            <a:avLst/>
          </a:prstGeom>
        </p:spPr>
        <p:txBody>
          <a:bodyPr lIns="91440" tIns="45720" rIns="91440" bIns="45720" anchor="t">
            <a:normAutofit fontScale="4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70000"/>
              </a:lnSpc>
              <a:spcBef>
                <a:spcPts val="0"/>
              </a:spcBef>
              <a:spcAft>
                <a:spcPts val="800"/>
              </a:spcAft>
              <a:buFont typeface="Arial" panose="020B0604020202020204" pitchFamily="34" charset="0"/>
              <a:buNone/>
            </a:pPr>
            <a:r>
              <a:rPr lang="en-US" sz="2500" b="1" kern="100" dirty="0">
                <a:solidFill>
                  <a:schemeClr val="tx1">
                    <a:lumMod val="95000"/>
                    <a:lumOff val="5000"/>
                  </a:schemeClr>
                </a:solidFill>
                <a:latin typeface="Aptos Narrow" panose="020B0004020202020204" pitchFamily="34" charset="0"/>
                <a:ea typeface="Aptos" panose="020B0004020202020204" pitchFamily="34" charset="0"/>
                <a:cs typeface="Arial" panose="020B0604020202020204" pitchFamily="34" charset="0"/>
              </a:rPr>
              <a:t>Screenshot Explanation:</a:t>
            </a:r>
            <a:r>
              <a:rPr lang="en-US" sz="2500" kern="100" dirty="0">
                <a:solidFill>
                  <a:schemeClr val="tx1">
                    <a:lumMod val="95000"/>
                    <a:lumOff val="5000"/>
                  </a:schemeClr>
                </a:solidFill>
                <a:latin typeface="Aptos Narrow" panose="020B0004020202020204" pitchFamily="34" charset="0"/>
                <a:ea typeface="Aptos" panose="020B0004020202020204" pitchFamily="34" charset="0"/>
                <a:cs typeface="Arial" panose="020B0604020202020204" pitchFamily="34" charset="0"/>
              </a:rPr>
              <a:t> </a:t>
            </a:r>
            <a:r>
              <a:rPr lang="en-US" sz="25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The map displays the locations of all SpaceX launch sites in the United States. The markers represent the following launch sites:</a:t>
            </a:r>
          </a:p>
          <a:p>
            <a:pPr marL="342900" indent="-342900">
              <a:lnSpc>
                <a:spcPct val="170000"/>
              </a:lnSpc>
              <a:spcBef>
                <a:spcPts val="0"/>
              </a:spcBef>
              <a:spcAft>
                <a:spcPts val="800"/>
              </a:spcAft>
              <a:buSzPts val="1000"/>
              <a:buFont typeface="Symbol" panose="05050102010706020507" pitchFamily="18" charset="2"/>
              <a:buChar char=""/>
              <a:tabLst>
                <a:tab pos="457200" algn="l"/>
              </a:tabLst>
            </a:pPr>
            <a:r>
              <a:rPr lang="en-US" sz="2500" b="1"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VAFB SLC-4E (Vandenberg Air Force Base Space Launch Complex 4E)</a:t>
            </a:r>
            <a:r>
              <a:rPr lang="en-US" sz="25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 in California.</a:t>
            </a:r>
          </a:p>
          <a:p>
            <a:pPr marL="342900" indent="-342900">
              <a:lnSpc>
                <a:spcPct val="170000"/>
              </a:lnSpc>
              <a:spcBef>
                <a:spcPts val="0"/>
              </a:spcBef>
              <a:spcAft>
                <a:spcPts val="800"/>
              </a:spcAft>
              <a:buSzPts val="1000"/>
              <a:buFont typeface="Symbol" panose="05050102010706020507" pitchFamily="18" charset="2"/>
              <a:buChar char=""/>
              <a:tabLst>
                <a:tab pos="457200" algn="l"/>
              </a:tabLst>
            </a:pPr>
            <a:r>
              <a:rPr lang="en-US" sz="2500" b="1"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KSC LC-39A (Kennedy Space Center Launch Complex 39A)</a:t>
            </a:r>
            <a:r>
              <a:rPr lang="en-US" sz="25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 in Florida.</a:t>
            </a:r>
          </a:p>
          <a:p>
            <a:pPr marL="342900" indent="-342900">
              <a:lnSpc>
                <a:spcPct val="170000"/>
              </a:lnSpc>
              <a:spcBef>
                <a:spcPts val="0"/>
              </a:spcBef>
              <a:spcAft>
                <a:spcPts val="800"/>
              </a:spcAft>
              <a:buSzPts val="1000"/>
              <a:buFont typeface="Symbol" panose="05050102010706020507" pitchFamily="18" charset="2"/>
              <a:buChar char=""/>
              <a:tabLst>
                <a:tab pos="457200" algn="l"/>
              </a:tabLst>
            </a:pPr>
            <a:r>
              <a:rPr lang="en-US" sz="2500" b="1"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CCAFS LC-40 (Cape Canaveral Air Force Station Launch Complex 40)</a:t>
            </a:r>
            <a:r>
              <a:rPr lang="en-US" sz="25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 in Florida.</a:t>
            </a:r>
          </a:p>
        </p:txBody>
      </p:sp>
    </p:spTree>
    <p:extLst>
      <p:ext uri="{BB962C8B-B14F-4D97-AF65-F5344CB8AC3E}">
        <p14:creationId xmlns:p14="http://schemas.microsoft.com/office/powerpoint/2010/main" val="9816717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1483567"/>
            <a:ext cx="9790583" cy="45420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ptos Narrow" panose="020B0004020202020204" pitchFamily="34" charset="0"/>
              </a:rPr>
              <a:t>Project background and context</a:t>
            </a:r>
          </a:p>
          <a:p>
            <a:pPr marL="457200" lvl="1" indent="0" algn="justLow">
              <a:lnSpc>
                <a:spcPct val="150000"/>
              </a:lnSpc>
              <a:spcBef>
                <a:spcPts val="1400"/>
              </a:spcBef>
              <a:buNone/>
            </a:pPr>
            <a:r>
              <a:rPr lang="en-US" sz="1800" dirty="0">
                <a:solidFill>
                  <a:schemeClr val="bg1">
                    <a:lumMod val="50000"/>
                  </a:schemeClr>
                </a:solidFill>
                <a:latin typeface="Aptos Narrow" panose="020B0004020202020204" pitchFamily="34" charset="0"/>
              </a:rPr>
              <a:t>In this capstone project, we analyzed Falcon 9 launch records obtained from the SpaceX API and Wikipedia. Our goal was to determine if the first stage of the rocket landed successfully, as this can significantly affect the cost of each launch. SpaceX's Falcon 9 rockets are advertised at $62 million per launch, whereas competitors' costs can exceed $165 million. Much of SpaceX's cost savings are due to the reusability of the first stage. Therefore, predicting the likelihood of a successful landing is crucial for estimating launch costs and enabling competitors to bid effectively against SpaceX.</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357891"/>
            <a:ext cx="6283933" cy="5500109"/>
          </a:xfrm>
          <a:prstGeom prst="rect">
            <a:avLst/>
          </a:prstGeom>
        </p:spPr>
        <p:txBody>
          <a:bodyPr lIns="91440" tIns="45720" rIns="91440" bIns="45720" anchor="t">
            <a:normAutofit fontScale="92500" lnSpcReduction="20000"/>
          </a:bodyPr>
          <a:lstStyle/>
          <a:p>
            <a:pPr marL="0" marR="0" indent="0">
              <a:lnSpc>
                <a:spcPct val="150000"/>
              </a:lnSpc>
              <a:spcBef>
                <a:spcPts val="0"/>
              </a:spcBef>
              <a:spcAft>
                <a:spcPts val="800"/>
              </a:spcAft>
              <a:buNone/>
            </a:pPr>
            <a:r>
              <a:rPr lang="en-US" sz="1200" b="1"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Screenshot Explanation:</a:t>
            </a:r>
            <a:r>
              <a:rPr lang="en-US" sz="1200"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 </a:t>
            </a:r>
            <a:r>
              <a:rPr lang="en-US" sz="12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map visualizes SpaceX launch sites in Florida and labels the launch outcomes with different colors. It includes:</a:t>
            </a: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2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Top Image:</a:t>
            </a:r>
            <a:r>
              <a:rPr lang="en-US" sz="12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Shows the clustering of launch events around the CCAFS LC-40 and KSC LC-39A sites in Florida.</a:t>
            </a: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2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Bottom Left Image:</a:t>
            </a:r>
            <a:r>
              <a:rPr lang="en-US" sz="12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Highlights individual launch sites with detailed markers showing specific launch locations.</a:t>
            </a: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2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Bottom Right Image:</a:t>
            </a:r>
            <a:r>
              <a:rPr lang="en-US" sz="12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Depicts a color-coded marker cluster showing various launch outcomes.</a:t>
            </a:r>
          </a:p>
          <a:p>
            <a:pPr marL="0" marR="0" indent="0">
              <a:lnSpc>
                <a:spcPct val="150000"/>
              </a:lnSpc>
              <a:spcBef>
                <a:spcPts val="0"/>
              </a:spcBef>
              <a:spcAft>
                <a:spcPts val="800"/>
              </a:spcAft>
              <a:buNone/>
            </a:pPr>
            <a:r>
              <a:rPr lang="en-US" sz="1200" b="1"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rPr>
              <a:t>Important Elements and Findings:</a:t>
            </a:r>
            <a:endParaRPr lang="en-US" sz="1200" kern="100" dirty="0">
              <a:solidFill>
                <a:schemeClr val="tx1">
                  <a:lumMod val="95000"/>
                  <a:lumOff val="5000"/>
                </a:schemeClr>
              </a:solidFill>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2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Color-Coded Markers:</a:t>
            </a:r>
            <a:endParaRPr lang="en-US" sz="12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endParaRPr>
          </a:p>
          <a:p>
            <a:pPr marL="742950" marR="0" lvl="1" indent="-285750">
              <a:lnSpc>
                <a:spcPct val="150000"/>
              </a:lnSpc>
              <a:spcBef>
                <a:spcPts val="0"/>
              </a:spcBef>
              <a:spcAft>
                <a:spcPts val="800"/>
              </a:spcAft>
              <a:buSzPts val="1000"/>
              <a:buFont typeface="Courier New" panose="02070309020205020404" pitchFamily="49" charset="0"/>
              <a:buChar char="o"/>
              <a:tabLst>
                <a:tab pos="914400" algn="l"/>
              </a:tabLst>
            </a:pPr>
            <a:r>
              <a:rPr lang="en-US" sz="12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Green:</a:t>
            </a:r>
            <a:r>
              <a:rPr lang="en-US" sz="12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Represents successful landings.</a:t>
            </a:r>
          </a:p>
          <a:p>
            <a:pPr marL="742950" marR="0" lvl="1" indent="-285750">
              <a:lnSpc>
                <a:spcPct val="150000"/>
              </a:lnSpc>
              <a:spcBef>
                <a:spcPts val="0"/>
              </a:spcBef>
              <a:spcAft>
                <a:spcPts val="800"/>
              </a:spcAft>
              <a:buSzPts val="1000"/>
              <a:buFont typeface="Courier New" panose="02070309020205020404" pitchFamily="49" charset="0"/>
              <a:buChar char="o"/>
              <a:tabLst>
                <a:tab pos="914400" algn="l"/>
              </a:tabLst>
            </a:pPr>
            <a:r>
              <a:rPr lang="en-US" sz="12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Red:</a:t>
            </a:r>
            <a:r>
              <a:rPr lang="en-US" sz="12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Represents failed landings.</a:t>
            </a:r>
          </a:p>
          <a:p>
            <a:pPr marL="742950" marR="0" lvl="1" indent="-285750">
              <a:lnSpc>
                <a:spcPct val="150000"/>
              </a:lnSpc>
              <a:spcBef>
                <a:spcPts val="0"/>
              </a:spcBef>
              <a:spcAft>
                <a:spcPts val="800"/>
              </a:spcAft>
              <a:buSzPts val="1000"/>
              <a:buFont typeface="Courier New" panose="02070309020205020404" pitchFamily="49" charset="0"/>
              <a:buChar char="o"/>
              <a:tabLst>
                <a:tab pos="914400" algn="l"/>
              </a:tabLst>
            </a:pPr>
            <a:r>
              <a:rPr lang="en-US" sz="1200" b="1"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Blue:</a:t>
            </a:r>
            <a:r>
              <a:rPr lang="en-US" sz="12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 Indicates other specific conditions like "No attempt" or "Success with conditions."</a:t>
            </a: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2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Marker Clusters:</a:t>
            </a:r>
            <a:r>
              <a:rPr lang="en-US" sz="12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Groups multiple events in close proximity to avoid marker overlapping and improve map readability.</a:t>
            </a:r>
          </a:p>
          <a:p>
            <a:pPr marL="342900" marR="0" lvl="0" indent="-342900">
              <a:lnSpc>
                <a:spcPct val="150000"/>
              </a:lnSpc>
              <a:spcBef>
                <a:spcPts val="0"/>
              </a:spcBef>
              <a:spcAft>
                <a:spcPts val="800"/>
              </a:spcAft>
              <a:buSzPts val="1000"/>
              <a:buFont typeface="Symbol" panose="05050102010706020507" pitchFamily="18" charset="2"/>
              <a:buChar char=""/>
              <a:tabLst>
                <a:tab pos="457200" algn="l"/>
              </a:tabLst>
            </a:pPr>
            <a:r>
              <a:rPr lang="en-US" sz="1200" b="1"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Proximity to the Sea:</a:t>
            </a:r>
            <a:r>
              <a:rPr lang="en-US" sz="12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 Similar to the first map, the launch sites are near the coastline, emphasizing safety and recovery logistics.</a:t>
            </a:r>
          </a:p>
          <a:p>
            <a:pPr marL="0" marR="0" indent="0">
              <a:lnSpc>
                <a:spcPct val="150000"/>
              </a:lnSpc>
              <a:spcBef>
                <a:spcPts val="0"/>
              </a:spcBef>
              <a:spcAft>
                <a:spcPts val="800"/>
              </a:spcAft>
              <a:buNone/>
            </a:pPr>
            <a:r>
              <a:rPr lang="en-US" sz="12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This representation helps in quickly identifying the success rate of launches from different sites and visually assessing the frequency and outcomes of these launches. The clustering and color coding provide an intuitive understanding of the data distribution and highlight areas of interest or concern.</a:t>
            </a:r>
          </a:p>
          <a:p>
            <a:pPr>
              <a:lnSpc>
                <a:spcPct val="150000"/>
              </a:lnSpc>
              <a:spcBef>
                <a:spcPts val="1400"/>
              </a:spcBef>
            </a:pPr>
            <a:endParaRPr lang="en-US" sz="3200" dirty="0">
              <a:solidFill>
                <a:schemeClr val="bg1">
                  <a:lumMod val="50000"/>
                </a:schemeClr>
              </a:solidFill>
              <a:latin typeface="Aptos Narrow" panose="020B0004020202020204" pitchFamily="34" charset="0"/>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a:lnSpc>
                <a:spcPct val="107000"/>
              </a:lnSpc>
              <a:spcBef>
                <a:spcPts val="0"/>
              </a:spcBef>
              <a:spcAft>
                <a:spcPts val="800"/>
              </a:spcAft>
            </a:pPr>
            <a:r>
              <a:rPr lang="en-US" sz="1800" b="1" kern="100" dirty="0">
                <a:effectLst/>
                <a:latin typeface="Aptos" panose="020B0004020202020204" pitchFamily="34" charset="0"/>
                <a:ea typeface="Aptos" panose="020B0004020202020204" pitchFamily="34" charset="0"/>
                <a:cs typeface="Arial" panose="020B0604020202020204" pitchFamily="34" charset="0"/>
              </a:rPr>
              <a:t>Folium Map Screenshot: Launch Outcomes by Color</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graphicFrame>
        <p:nvGraphicFramePr>
          <p:cNvPr id="56" name="Diagram 55">
            <a:extLst>
              <a:ext uri="{FF2B5EF4-FFF2-40B4-BE49-F238E27FC236}">
                <a16:creationId xmlns:a16="http://schemas.microsoft.com/office/drawing/2014/main" id="{96330394-7DDA-2F1E-DAB3-F56C99930F40}"/>
              </a:ext>
            </a:extLst>
          </p:cNvPr>
          <p:cNvGraphicFramePr/>
          <p:nvPr>
            <p:extLst>
              <p:ext uri="{D42A27DB-BD31-4B8C-83A1-F6EECF244321}">
                <p14:modId xmlns:p14="http://schemas.microsoft.com/office/powerpoint/2010/main" val="2946513409"/>
              </p:ext>
            </p:extLst>
          </p:nvPr>
        </p:nvGraphicFramePr>
        <p:xfrm>
          <a:off x="6307493" y="1362841"/>
          <a:ext cx="5949821" cy="40725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959788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9" y="1347648"/>
            <a:ext cx="6396154" cy="5295748"/>
          </a:xfrm>
          <a:prstGeom prst="rect">
            <a:avLst/>
          </a:prstGeom>
        </p:spPr>
        <p:txBody>
          <a:bodyPr lIns="91440" tIns="45720" rIns="91440" bIns="45720" anchor="t">
            <a:normAutofit fontScale="77500" lnSpcReduction="20000"/>
          </a:bodyPr>
          <a:lstStyle/>
          <a:p>
            <a:pPr marL="0" marR="0" indent="0">
              <a:lnSpc>
                <a:spcPct val="160000"/>
              </a:lnSpc>
              <a:spcBef>
                <a:spcPts val="0"/>
              </a:spcBef>
              <a:spcAft>
                <a:spcPts val="800"/>
              </a:spcAft>
              <a:buNone/>
            </a:pPr>
            <a:r>
              <a:rPr lang="en-US" sz="1800" b="1" kern="100" dirty="0">
                <a:effectLst/>
                <a:latin typeface="Aptos" panose="020B0004020202020204" pitchFamily="34" charset="0"/>
                <a:ea typeface="Aptos" panose="020B0004020202020204" pitchFamily="34" charset="0"/>
                <a:cs typeface="Arial" panose="020B0604020202020204" pitchFamily="34" charset="0"/>
              </a:rPr>
              <a:t>Explanation of the Screenshot:</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a:lnSpc>
                <a:spcPct val="160000"/>
              </a:lnSpc>
            </a:pPr>
            <a:r>
              <a:rPr lang="en-US" sz="1800" dirty="0">
                <a:effectLst/>
                <a:latin typeface="Aptos" panose="020B0004020202020204" pitchFamily="34" charset="0"/>
                <a:ea typeface="Aptos" panose="020B0004020202020204" pitchFamily="34" charset="0"/>
                <a:cs typeface="Arial" panose="020B0604020202020204" pitchFamily="34" charset="0"/>
              </a:rPr>
              <a:t>The map shows the </a:t>
            </a:r>
            <a:r>
              <a:rPr lang="en-US" sz="1800" b="1" dirty="0">
                <a:effectLst/>
                <a:latin typeface="Aptos" panose="020B0004020202020204" pitchFamily="34" charset="0"/>
                <a:ea typeface="Aptos" panose="020B0004020202020204" pitchFamily="34" charset="0"/>
                <a:cs typeface="Arial" panose="020B0604020202020204" pitchFamily="34" charset="0"/>
              </a:rPr>
              <a:t>Vandenberg Space Force Base</a:t>
            </a:r>
            <a:r>
              <a:rPr lang="en-US" sz="1800" dirty="0">
                <a:effectLst/>
                <a:latin typeface="Aptos" panose="020B0004020202020204" pitchFamily="34" charset="0"/>
                <a:ea typeface="Aptos" panose="020B0004020202020204" pitchFamily="34" charset="0"/>
                <a:cs typeface="Arial" panose="020B0604020202020204" pitchFamily="34" charset="0"/>
              </a:rPr>
              <a:t> launch site and its proximity to important nearby infrastructure, such as highways, coastlines, and railways.</a:t>
            </a:r>
          </a:p>
          <a:p>
            <a:pPr marL="0" marR="0" indent="0">
              <a:lnSpc>
                <a:spcPct val="160000"/>
              </a:lnSpc>
              <a:spcBef>
                <a:spcPts val="0"/>
              </a:spcBef>
              <a:spcAft>
                <a:spcPts val="800"/>
              </a:spcAft>
              <a:buNone/>
            </a:pPr>
            <a:r>
              <a:rPr lang="en-US" sz="1800" b="1" kern="100" dirty="0">
                <a:effectLst/>
                <a:latin typeface="Aptos" panose="020B0004020202020204" pitchFamily="34" charset="0"/>
                <a:ea typeface="Aptos" panose="020B0004020202020204" pitchFamily="34" charset="0"/>
                <a:cs typeface="Arial" panose="020B0604020202020204" pitchFamily="34" charset="0"/>
              </a:rPr>
              <a:t>Important Elements and Findings:</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a:p>
            <a:pPr marL="342900" marR="0" lvl="0" indent="-342900">
              <a:lnSpc>
                <a:spcPct val="160000"/>
              </a:lnSpc>
              <a:spcBef>
                <a:spcPts val="0"/>
              </a:spcBef>
              <a:spcAft>
                <a:spcPts val="800"/>
              </a:spcAft>
              <a:buSzPts val="1000"/>
              <a:buFont typeface="Symbol" panose="05050102010706020507" pitchFamily="18" charset="2"/>
              <a:buChar char=""/>
              <a:tabLst>
                <a:tab pos="457200" algn="l"/>
              </a:tabLst>
            </a:pPr>
            <a:r>
              <a:rPr lang="en-US" sz="1800" kern="100" dirty="0">
                <a:effectLst/>
                <a:latin typeface="Aptos" panose="020B0004020202020204" pitchFamily="34" charset="0"/>
                <a:ea typeface="Aptos" panose="020B0004020202020204" pitchFamily="34" charset="0"/>
                <a:cs typeface="Arial" panose="020B0604020202020204" pitchFamily="34" charset="0"/>
              </a:rPr>
              <a:t>The proximity to the coastline is crucial for safe launches, as it provides a clear path for rockets to safely exit over the ocean.</a:t>
            </a:r>
          </a:p>
          <a:p>
            <a:pPr marL="342900" marR="0" lvl="0" indent="-342900">
              <a:lnSpc>
                <a:spcPct val="160000"/>
              </a:lnSpc>
              <a:spcBef>
                <a:spcPts val="0"/>
              </a:spcBef>
              <a:spcAft>
                <a:spcPts val="800"/>
              </a:spcAft>
              <a:buSzPts val="1000"/>
              <a:buFont typeface="Symbol" panose="05050102010706020507" pitchFamily="18" charset="2"/>
              <a:buChar char=""/>
              <a:tabLst>
                <a:tab pos="457200" algn="l"/>
              </a:tabLst>
            </a:pPr>
            <a:r>
              <a:rPr lang="en-US" sz="1800" kern="100" dirty="0">
                <a:effectLst/>
                <a:latin typeface="Aptos" panose="020B0004020202020204" pitchFamily="34" charset="0"/>
                <a:ea typeface="Aptos" panose="020B0004020202020204" pitchFamily="34" charset="0"/>
                <a:cs typeface="Arial" panose="020B0604020202020204" pitchFamily="34" charset="0"/>
              </a:rPr>
              <a:t>The presence of major highways and the nearby town of Lompoc ensures the launch site is well-supported logistically.</a:t>
            </a:r>
          </a:p>
          <a:p>
            <a:pPr marL="342900" marR="0" lvl="0" indent="-342900">
              <a:lnSpc>
                <a:spcPct val="160000"/>
              </a:lnSpc>
              <a:spcBef>
                <a:spcPts val="0"/>
              </a:spcBef>
              <a:spcAft>
                <a:spcPts val="800"/>
              </a:spcAft>
              <a:buSzPts val="1000"/>
              <a:buFont typeface="Symbol" panose="05050102010706020507" pitchFamily="18" charset="2"/>
              <a:buChar char=""/>
              <a:tabLst>
                <a:tab pos="457200" algn="l"/>
              </a:tabLst>
            </a:pPr>
            <a:r>
              <a:rPr lang="en-US" sz="1800" kern="100" dirty="0">
                <a:effectLst/>
                <a:latin typeface="Aptos" panose="020B0004020202020204" pitchFamily="34" charset="0"/>
                <a:ea typeface="Aptos" panose="020B0004020202020204" pitchFamily="34" charset="0"/>
                <a:cs typeface="Arial" panose="020B0604020202020204" pitchFamily="34" charset="0"/>
              </a:rPr>
              <a:t>The calculated distances give a clear idea of how accessible key locations are to the base, helping in planning and emergency response scenarios.</a:t>
            </a:r>
          </a:p>
          <a:p>
            <a:pPr marL="0" marR="0" indent="0">
              <a:lnSpc>
                <a:spcPct val="160000"/>
              </a:lnSpc>
              <a:spcBef>
                <a:spcPts val="0"/>
              </a:spcBef>
              <a:spcAft>
                <a:spcPts val="800"/>
              </a:spcAft>
              <a:buNone/>
            </a:pPr>
            <a:r>
              <a:rPr lang="en-US" sz="1800" kern="100" dirty="0">
                <a:effectLst/>
                <a:latin typeface="Aptos" panose="020B0004020202020204" pitchFamily="34" charset="0"/>
                <a:ea typeface="Aptos" panose="020B0004020202020204" pitchFamily="34" charset="0"/>
                <a:cs typeface="Arial" panose="020B0604020202020204" pitchFamily="34" charset="0"/>
              </a:rPr>
              <a:t>This analysis showcases the strategic importance of </a:t>
            </a:r>
            <a:r>
              <a:rPr lang="en-US" sz="1800" b="1" kern="100" dirty="0">
                <a:effectLst/>
                <a:latin typeface="Aptos" panose="020B0004020202020204" pitchFamily="34" charset="0"/>
                <a:ea typeface="Aptos" panose="020B0004020202020204" pitchFamily="34" charset="0"/>
                <a:cs typeface="Arial" panose="020B0604020202020204" pitchFamily="34" charset="0"/>
              </a:rPr>
              <a:t>Vandenberg Space Force Base</a:t>
            </a:r>
            <a:r>
              <a:rPr lang="en-US" sz="1800" kern="100" dirty="0">
                <a:effectLst/>
                <a:latin typeface="Aptos" panose="020B0004020202020204" pitchFamily="34" charset="0"/>
                <a:ea typeface="Aptos" panose="020B0004020202020204" pitchFamily="34" charset="0"/>
                <a:cs typeface="Arial" panose="020B0604020202020204" pitchFamily="34" charset="0"/>
              </a:rPr>
              <a:t> for conducting safe and efficient launches.</a:t>
            </a:r>
          </a:p>
          <a:p>
            <a:pPr marL="0" indent="0">
              <a:lnSpc>
                <a:spcPct val="160000"/>
              </a:lnSpc>
              <a:buNone/>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lnSpc>
                <a:spcPct val="120000"/>
              </a:lnSpc>
            </a:pPr>
            <a:r>
              <a:rPr lang="en-US" dirty="0"/>
              <a:t>Vandenberg Space Force Base Launch Site and Its Proximity to Key Infrastructure</a:t>
            </a:r>
          </a:p>
        </p:txBody>
      </p:sp>
      <p:pic>
        <p:nvPicPr>
          <p:cNvPr id="4" name="Picture 3">
            <a:extLst>
              <a:ext uri="{FF2B5EF4-FFF2-40B4-BE49-F238E27FC236}">
                <a16:creationId xmlns:a16="http://schemas.microsoft.com/office/drawing/2014/main" id="{39155B1A-5C3F-8B0D-A580-C5872767069B}"/>
              </a:ext>
            </a:extLst>
          </p:cNvPr>
          <p:cNvPicPr>
            <a:picLocks noChangeAspect="1"/>
          </p:cNvPicPr>
          <p:nvPr/>
        </p:nvPicPr>
        <p:blipFill>
          <a:blip r:embed="rId3"/>
          <a:stretch>
            <a:fillRect/>
          </a:stretch>
        </p:blipFill>
        <p:spPr>
          <a:xfrm>
            <a:off x="7333861" y="1347648"/>
            <a:ext cx="4088128" cy="262694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343608"/>
            <a:ext cx="5864054" cy="5264992"/>
          </a:xfrm>
          <a:prstGeom prst="rect">
            <a:avLst/>
          </a:prstGeom>
        </p:spPr>
        <p:txBody>
          <a:bodyPr lIns="91440" tIns="45720" rIns="91440" bIns="45720" anchor="t">
            <a:normAutofit fontScale="85000" lnSpcReduction="20000"/>
          </a:bodyPr>
          <a:lstStyle/>
          <a:p>
            <a:pPr marL="0" marR="0" indent="0">
              <a:lnSpc>
                <a:spcPct val="170000"/>
              </a:lnSpc>
              <a:spcBef>
                <a:spcPts val="0"/>
              </a:spcBef>
              <a:spcAft>
                <a:spcPts val="800"/>
              </a:spcAft>
              <a:buNone/>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Findings</a:t>
            </a:r>
            <a:endParaRPr lang="en-US" sz="1800" kern="100" dirty="0">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70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Concentration of Success</a:t>
            </a:r>
            <a:r>
              <a:rPr lang="en-US" sz="1800" kern="100" dirty="0">
                <a:effectLst/>
                <a:latin typeface="Aptos Narrow" panose="020B0004020202020204" pitchFamily="34" charset="0"/>
                <a:ea typeface="Aptos" panose="020B0004020202020204" pitchFamily="34" charset="0"/>
                <a:cs typeface="Arial" panose="020B0604020202020204" pitchFamily="34" charset="0"/>
              </a:rPr>
              <a:t>: </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majority of successful launches are concentrated at specific sites, particularly CCAFS LC-40 and KSC LC-39A.</a:t>
            </a:r>
          </a:p>
          <a:p>
            <a:pPr marL="342900" marR="0" lvl="0" indent="-342900">
              <a:lnSpc>
                <a:spcPct val="170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Impact of Launch Site</a:t>
            </a:r>
            <a:r>
              <a:rPr lang="en-US" sz="1800" kern="100" dirty="0">
                <a:effectLst/>
                <a:latin typeface="Aptos Narrow" panose="020B0004020202020204" pitchFamily="34" charset="0"/>
                <a:ea typeface="Aptos" panose="020B0004020202020204" pitchFamily="34" charset="0"/>
                <a:cs typeface="Arial" panose="020B0604020202020204" pitchFamily="34" charset="0"/>
              </a:rPr>
              <a:t>: </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launch site plays a significant role in the success of the missions. This suggests that factors such as infrastructure, location, and support facilities at the launch site are crucial for mission success.</a:t>
            </a:r>
          </a:p>
          <a:p>
            <a:pPr marL="342900" marR="0" lvl="0" indent="-342900">
              <a:lnSpc>
                <a:spcPct val="170000"/>
              </a:lnSpc>
              <a:spcBef>
                <a:spcPts val="0"/>
              </a:spcBef>
              <a:spcAft>
                <a:spcPts val="800"/>
              </a:spcAft>
              <a:buSzPts val="1000"/>
              <a:buFont typeface="Symbol" panose="05050102010706020507" pitchFamily="18" charset="2"/>
              <a:buChar char=""/>
              <a:tabLst>
                <a:tab pos="457200" algn="l"/>
              </a:tabLst>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Site Performance Comparison</a:t>
            </a:r>
            <a:r>
              <a:rPr lang="en-US" sz="1800" kern="100" dirty="0">
                <a:effectLst/>
                <a:latin typeface="Aptos Narrow" panose="020B0004020202020204" pitchFamily="34" charset="0"/>
                <a:ea typeface="Aptos" panose="020B0004020202020204" pitchFamily="34" charset="0"/>
                <a:cs typeface="Arial" panose="020B0604020202020204" pitchFamily="34" charset="0"/>
              </a:rPr>
              <a:t>: </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By visualizing the success rates, it becomes evident which sites have been more reliable and effective for successful missions.</a:t>
            </a:r>
          </a:p>
          <a:p>
            <a:pPr marL="0" marR="0" indent="0">
              <a:lnSpc>
                <a:spcPct val="170000"/>
              </a:lnSpc>
              <a:spcBef>
                <a:spcPts val="0"/>
              </a:spcBef>
              <a:spcAft>
                <a:spcPts val="800"/>
              </a:spcAft>
              <a:buNone/>
            </a:pP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These insights can guide future decisions on site selection for launches to optimize the chances of success.</a:t>
            </a:r>
          </a:p>
          <a:p>
            <a:pPr>
              <a:lnSpc>
                <a:spcPct val="170000"/>
              </a:lnSpc>
              <a:spcBef>
                <a:spcPts val="1400"/>
              </a:spcBef>
            </a:pPr>
            <a:endParaRPr lang="en-US" sz="2200" dirty="0">
              <a:solidFill>
                <a:schemeClr val="accent3">
                  <a:lumMod val="25000"/>
                </a:schemeClr>
              </a:solidFill>
              <a:latin typeface="Aptos Narrow" panose="020B0004020202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Count for All Sites</a:t>
            </a:r>
          </a:p>
        </p:txBody>
      </p:sp>
      <p:pic>
        <p:nvPicPr>
          <p:cNvPr id="7" name="Picture 6" descr="A pie chart with numbers and text&#10;&#10;Description automatically generated">
            <a:extLst>
              <a:ext uri="{FF2B5EF4-FFF2-40B4-BE49-F238E27FC236}">
                <a16:creationId xmlns:a16="http://schemas.microsoft.com/office/drawing/2014/main" id="{BFB7EBF0-DF4D-64D9-8062-3D626B460E99}"/>
              </a:ext>
            </a:extLst>
          </p:cNvPr>
          <p:cNvPicPr>
            <a:picLocks noChangeAspect="1"/>
          </p:cNvPicPr>
          <p:nvPr/>
        </p:nvPicPr>
        <p:blipFill>
          <a:blip r:embed="rId3"/>
          <a:stretch>
            <a:fillRect/>
          </a:stretch>
        </p:blipFill>
        <p:spPr>
          <a:xfrm>
            <a:off x="6851193" y="1403385"/>
            <a:ext cx="3916334" cy="2981980"/>
          </a:xfrm>
          <a:prstGeom prst="rect">
            <a:avLst/>
          </a:prstGeom>
        </p:spPr>
      </p:pic>
      <p:sp>
        <p:nvSpPr>
          <p:cNvPr id="2" name="Content Placeholder 4">
            <a:extLst>
              <a:ext uri="{FF2B5EF4-FFF2-40B4-BE49-F238E27FC236}">
                <a16:creationId xmlns:a16="http://schemas.microsoft.com/office/drawing/2014/main" id="{8339258E-E068-AC23-B447-F737635FF6AD}"/>
              </a:ext>
            </a:extLst>
          </p:cNvPr>
          <p:cNvSpPr txBox="1">
            <a:spLocks/>
          </p:cNvSpPr>
          <p:nvPr/>
        </p:nvSpPr>
        <p:spPr>
          <a:xfrm>
            <a:off x="6851193" y="4422710"/>
            <a:ext cx="4179239" cy="2185889"/>
          </a:xfrm>
          <a:prstGeom prst="rect">
            <a:avLst/>
          </a:prstGeom>
        </p:spPr>
        <p:txBody>
          <a:bodyPr lIns="91440" tIns="45720" rIns="91440" bIns="45720" anchor="t">
            <a:normAutofit fontScale="6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20000"/>
              </a:lnSpc>
              <a:spcBef>
                <a:spcPts val="0"/>
              </a:spcBef>
              <a:spcAft>
                <a:spcPts val="800"/>
              </a:spcAft>
              <a:buFont typeface="Arial" panose="020B0604020202020204" pitchFamily="34" charset="0"/>
              <a:buNone/>
            </a:pPr>
            <a:r>
              <a:rPr lang="en-US" sz="1800" b="1" kern="100" dirty="0">
                <a:latin typeface="Aptos Narrow" panose="020B0004020202020204" pitchFamily="34" charset="0"/>
                <a:ea typeface="Aptos" panose="020B0004020202020204" pitchFamily="34" charset="0"/>
                <a:cs typeface="Arial" panose="020B0604020202020204" pitchFamily="34" charset="0"/>
              </a:rPr>
              <a:t>Explanation</a:t>
            </a:r>
            <a:endParaRPr lang="en-US" sz="1800" kern="100" dirty="0">
              <a:latin typeface="Aptos Narrow" panose="020B0004020202020204" pitchFamily="34" charset="0"/>
              <a:ea typeface="Aptos" panose="020B0004020202020204" pitchFamily="34" charset="0"/>
              <a:cs typeface="Arial" panose="020B0604020202020204" pitchFamily="34" charset="0"/>
            </a:endParaRPr>
          </a:p>
          <a:p>
            <a:pPr marL="0" indent="0">
              <a:lnSpc>
                <a:spcPct val="120000"/>
              </a:lnSpc>
              <a:spcBef>
                <a:spcPts val="0"/>
              </a:spcBef>
              <a:spcAft>
                <a:spcPts val="800"/>
              </a:spcAft>
              <a:buFont typeface="Arial" panose="020B0604020202020204" pitchFamily="34" charset="0"/>
              <a:buNone/>
            </a:pPr>
            <a:r>
              <a:rPr lang="en-US" sz="18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This pie chart illustrates the distribution of successful launches across various SpaceX launch sites. The key elements in the screenshot include:</a:t>
            </a:r>
          </a:p>
          <a:p>
            <a:pPr marL="342900" indent="-342900">
              <a:lnSpc>
                <a:spcPct val="120000"/>
              </a:lnSpc>
              <a:spcBef>
                <a:spcPts val="0"/>
              </a:spcBef>
              <a:spcAft>
                <a:spcPts val="800"/>
              </a:spcAft>
              <a:buSzPts val="1000"/>
              <a:buFont typeface="Symbol" panose="05050102010706020507" pitchFamily="18" charset="2"/>
              <a:buChar char=""/>
              <a:tabLst>
                <a:tab pos="457200" algn="l"/>
              </a:tabLst>
            </a:pPr>
            <a:r>
              <a:rPr lang="en-US" sz="1800" b="1" kern="100" dirty="0">
                <a:latin typeface="Aptos Narrow" panose="020B0004020202020204" pitchFamily="34" charset="0"/>
                <a:ea typeface="Aptos" panose="020B0004020202020204" pitchFamily="34" charset="0"/>
                <a:cs typeface="Arial" panose="020B0604020202020204" pitchFamily="34" charset="0"/>
              </a:rPr>
              <a:t>Segments</a:t>
            </a:r>
            <a:r>
              <a:rPr lang="en-US" sz="1800" kern="100" dirty="0">
                <a:latin typeface="Aptos Narrow" panose="020B0004020202020204" pitchFamily="34" charset="0"/>
                <a:ea typeface="Aptos" panose="020B0004020202020204" pitchFamily="34" charset="0"/>
                <a:cs typeface="Arial" panose="020B0604020202020204" pitchFamily="34" charset="0"/>
              </a:rPr>
              <a:t>: </a:t>
            </a:r>
            <a:r>
              <a:rPr lang="en-US" sz="18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Each segment represents a different launch site.</a:t>
            </a:r>
          </a:p>
          <a:p>
            <a:pPr marL="342900" indent="-342900">
              <a:lnSpc>
                <a:spcPct val="120000"/>
              </a:lnSpc>
              <a:spcBef>
                <a:spcPts val="0"/>
              </a:spcBef>
              <a:spcAft>
                <a:spcPts val="800"/>
              </a:spcAft>
              <a:buSzPts val="1000"/>
              <a:buFont typeface="Symbol" panose="05050102010706020507" pitchFamily="18" charset="2"/>
              <a:buChar char=""/>
              <a:tabLst>
                <a:tab pos="457200" algn="l"/>
              </a:tabLst>
            </a:pPr>
            <a:r>
              <a:rPr lang="en-US" sz="1800" b="1" kern="100" dirty="0">
                <a:latin typeface="Aptos Narrow" panose="020B0004020202020204" pitchFamily="34" charset="0"/>
                <a:ea typeface="Aptos" panose="020B0004020202020204" pitchFamily="34" charset="0"/>
                <a:cs typeface="Arial" panose="020B0604020202020204" pitchFamily="34" charset="0"/>
              </a:rPr>
              <a:t>Labels</a:t>
            </a:r>
            <a:r>
              <a:rPr lang="en-US" sz="1800" kern="100" dirty="0">
                <a:latin typeface="Aptos Narrow" panose="020B0004020202020204" pitchFamily="34" charset="0"/>
                <a:ea typeface="Aptos" panose="020B0004020202020204" pitchFamily="34" charset="0"/>
                <a:cs typeface="Arial" panose="020B0604020202020204" pitchFamily="34" charset="0"/>
              </a:rPr>
              <a:t>: </a:t>
            </a:r>
            <a:r>
              <a:rPr lang="en-US" sz="18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The labels on the segments indicate the name of the launch site.</a:t>
            </a:r>
          </a:p>
          <a:p>
            <a:pPr marL="342900" indent="-342900">
              <a:lnSpc>
                <a:spcPct val="120000"/>
              </a:lnSpc>
              <a:spcBef>
                <a:spcPts val="0"/>
              </a:spcBef>
              <a:spcAft>
                <a:spcPts val="800"/>
              </a:spcAft>
              <a:buSzPts val="1000"/>
              <a:buFont typeface="Symbol" panose="05050102010706020507" pitchFamily="18" charset="2"/>
              <a:buChar char=""/>
              <a:tabLst>
                <a:tab pos="457200" algn="l"/>
              </a:tabLst>
            </a:pPr>
            <a:r>
              <a:rPr lang="en-US" sz="1800" b="1" kern="100" dirty="0">
                <a:latin typeface="Aptos Narrow" panose="020B0004020202020204" pitchFamily="34" charset="0"/>
                <a:ea typeface="Aptos" panose="020B0004020202020204" pitchFamily="34" charset="0"/>
                <a:cs typeface="Arial" panose="020B0604020202020204" pitchFamily="34" charset="0"/>
              </a:rPr>
              <a:t>Percentages</a:t>
            </a:r>
            <a:r>
              <a:rPr lang="en-US" sz="1800" kern="100" dirty="0">
                <a:latin typeface="Aptos Narrow" panose="020B0004020202020204" pitchFamily="34" charset="0"/>
                <a:ea typeface="Aptos" panose="020B0004020202020204" pitchFamily="34" charset="0"/>
                <a:cs typeface="Arial" panose="020B0604020202020204" pitchFamily="34" charset="0"/>
              </a:rPr>
              <a:t>: </a:t>
            </a:r>
            <a:r>
              <a:rPr lang="en-US" sz="18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The percentages show the proportion of successful launches from each site.</a:t>
            </a:r>
          </a:p>
          <a:p>
            <a:pPr>
              <a:lnSpc>
                <a:spcPct val="170000"/>
              </a:lnSpc>
              <a:spcBef>
                <a:spcPts val="1400"/>
              </a:spcBef>
            </a:pPr>
            <a:endParaRPr lang="en-US" sz="2200" dirty="0">
              <a:solidFill>
                <a:schemeClr val="accent3">
                  <a:lumMod val="25000"/>
                </a:schemeClr>
              </a:solidFill>
              <a:latin typeface="Aptos Narrow" panose="020B0004020202020204" pitchFamily="34" charset="0"/>
            </a:endParaRPr>
          </a:p>
        </p:txBody>
      </p:sp>
    </p:spTree>
    <p:extLst>
      <p:ext uri="{BB962C8B-B14F-4D97-AF65-F5344CB8AC3E}">
        <p14:creationId xmlns:p14="http://schemas.microsoft.com/office/powerpoint/2010/main" val="7001329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6" y="1371600"/>
            <a:ext cx="5858305" cy="5206482"/>
          </a:xfrm>
          <a:prstGeom prst="rect">
            <a:avLst/>
          </a:prstGeom>
        </p:spPr>
        <p:txBody>
          <a:bodyPr lIns="91440" tIns="45720" rIns="91440" bIns="45720" anchor="t">
            <a:normAutofit fontScale="92500"/>
          </a:bodyPr>
          <a:lstStyle/>
          <a:p>
            <a:pPr marL="0" marR="0" indent="0">
              <a:lnSpc>
                <a:spcPct val="170000"/>
              </a:lnSpc>
              <a:spcBef>
                <a:spcPts val="0"/>
              </a:spcBef>
              <a:spcAft>
                <a:spcPts val="800"/>
              </a:spcAft>
              <a:buNone/>
            </a:pPr>
            <a:r>
              <a:rPr lang="en-US" sz="1400" b="1" kern="100" dirty="0">
                <a:effectLst/>
                <a:latin typeface="Aptos Narrow" panose="020B0004020202020204" pitchFamily="34" charset="0"/>
                <a:ea typeface="Aptos" panose="020B0004020202020204" pitchFamily="34" charset="0"/>
                <a:cs typeface="Arial" panose="020B0604020202020204" pitchFamily="34" charset="0"/>
              </a:rPr>
              <a:t>Findings</a:t>
            </a:r>
            <a:endParaRPr lang="en-US" sz="1400" kern="100" dirty="0">
              <a:effectLst/>
              <a:latin typeface="Aptos Narrow" panose="020B0004020202020204" pitchFamily="34" charset="0"/>
              <a:ea typeface="Aptos" panose="020B0004020202020204" pitchFamily="34" charset="0"/>
              <a:cs typeface="Arial" panose="020B0604020202020204" pitchFamily="34" charset="0"/>
            </a:endParaRPr>
          </a:p>
          <a:p>
            <a:pPr marL="342900" marR="0" lvl="0" indent="-342900">
              <a:lnSpc>
                <a:spcPct val="170000"/>
              </a:lnSpc>
              <a:spcBef>
                <a:spcPts val="0"/>
              </a:spcBef>
              <a:spcAft>
                <a:spcPts val="800"/>
              </a:spcAft>
              <a:buSzPts val="1000"/>
              <a:buFont typeface="Symbol" panose="05050102010706020507" pitchFamily="18" charset="2"/>
              <a:buChar char=""/>
              <a:tabLst>
                <a:tab pos="457200" algn="l"/>
              </a:tabLst>
            </a:pPr>
            <a:r>
              <a:rPr lang="en-US" sz="1400" b="1" kern="100" dirty="0">
                <a:effectLst/>
                <a:latin typeface="Aptos Narrow" panose="020B0004020202020204" pitchFamily="34" charset="0"/>
                <a:ea typeface="Aptos" panose="020B0004020202020204" pitchFamily="34" charset="0"/>
                <a:cs typeface="Arial" panose="020B0604020202020204" pitchFamily="34" charset="0"/>
              </a:rPr>
              <a:t>High Success Rate</a:t>
            </a:r>
            <a:r>
              <a:rPr lang="en-US" sz="1400" kern="100" dirty="0">
                <a:effectLst/>
                <a:latin typeface="Aptos Narrow" panose="020B0004020202020204" pitchFamily="34" charset="0"/>
                <a:ea typeface="Aptos" panose="020B0004020202020204" pitchFamily="34" charset="0"/>
                <a:cs typeface="Arial" panose="020B0604020202020204" pitchFamily="34" charset="0"/>
              </a:rPr>
              <a:t>: </a:t>
            </a:r>
            <a:r>
              <a:rPr lang="en-US" sz="14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launch site depicted in this pie chart has a success rate of 76.9%, indicating that the majority of launches from this site have been successful.</a:t>
            </a:r>
          </a:p>
          <a:p>
            <a:pPr marL="342900" marR="0" lvl="0" indent="-342900">
              <a:lnSpc>
                <a:spcPct val="170000"/>
              </a:lnSpc>
              <a:spcBef>
                <a:spcPts val="0"/>
              </a:spcBef>
              <a:spcAft>
                <a:spcPts val="800"/>
              </a:spcAft>
              <a:buSzPts val="1000"/>
              <a:buFont typeface="Symbol" panose="05050102010706020507" pitchFamily="18" charset="2"/>
              <a:buChar char=""/>
              <a:tabLst>
                <a:tab pos="457200" algn="l"/>
              </a:tabLst>
            </a:pPr>
            <a:r>
              <a:rPr lang="en-US" sz="1400" b="1" kern="100" dirty="0">
                <a:effectLst/>
                <a:latin typeface="Aptos Narrow" panose="020B0004020202020204" pitchFamily="34" charset="0"/>
                <a:ea typeface="Aptos" panose="020B0004020202020204" pitchFamily="34" charset="0"/>
                <a:cs typeface="Arial" panose="020B0604020202020204" pitchFamily="34" charset="0"/>
              </a:rPr>
              <a:t>Site Efficiency</a:t>
            </a:r>
            <a:r>
              <a:rPr lang="en-US" sz="1400" kern="100" dirty="0">
                <a:effectLst/>
                <a:latin typeface="Aptos Narrow" panose="020B0004020202020204" pitchFamily="34" charset="0"/>
                <a:ea typeface="Aptos" panose="020B0004020202020204" pitchFamily="34" charset="0"/>
                <a:cs typeface="Arial" panose="020B0604020202020204" pitchFamily="34" charset="0"/>
              </a:rPr>
              <a:t>: </a:t>
            </a:r>
            <a:r>
              <a:rPr lang="en-US" sz="14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This high success ratio underscores the efficiency and reliability of the launch site, making it a preferred location for SpaceX launches.</a:t>
            </a:r>
          </a:p>
          <a:p>
            <a:pPr marL="342900" marR="0" lvl="0" indent="-342900">
              <a:lnSpc>
                <a:spcPct val="170000"/>
              </a:lnSpc>
              <a:spcBef>
                <a:spcPts val="0"/>
              </a:spcBef>
              <a:spcAft>
                <a:spcPts val="800"/>
              </a:spcAft>
              <a:buSzPts val="1000"/>
              <a:buFont typeface="Symbol" panose="05050102010706020507" pitchFamily="18" charset="2"/>
              <a:buChar char=""/>
              <a:tabLst>
                <a:tab pos="457200" algn="l"/>
              </a:tabLst>
            </a:pPr>
            <a:r>
              <a:rPr lang="en-US" sz="1400" b="1" kern="100" dirty="0">
                <a:effectLst/>
                <a:latin typeface="Aptos Narrow" panose="020B0004020202020204" pitchFamily="34" charset="0"/>
                <a:ea typeface="Aptos" panose="020B0004020202020204" pitchFamily="34" charset="0"/>
                <a:cs typeface="Arial" panose="020B0604020202020204" pitchFamily="34" charset="0"/>
              </a:rPr>
              <a:t>Strategic Importance</a:t>
            </a:r>
            <a:r>
              <a:rPr lang="en-US" sz="1400" kern="100" dirty="0">
                <a:effectLst/>
                <a:latin typeface="Aptos Narrow" panose="020B0004020202020204" pitchFamily="34" charset="0"/>
                <a:ea typeface="Aptos" panose="020B0004020202020204" pitchFamily="34" charset="0"/>
                <a:cs typeface="Arial" panose="020B0604020202020204" pitchFamily="34" charset="0"/>
              </a:rPr>
              <a:t>: </a:t>
            </a:r>
            <a:r>
              <a:rPr lang="en-US" sz="14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success rate highlights the strategic importance of this launch site for SpaceX's operations, suggesting that it may have superior infrastructure, better support systems, or other advantageous factors contributing to its high success rate.</a:t>
            </a:r>
          </a:p>
          <a:p>
            <a:pPr marL="0" marR="0" indent="0">
              <a:lnSpc>
                <a:spcPct val="170000"/>
              </a:lnSpc>
              <a:spcBef>
                <a:spcPts val="0"/>
              </a:spcBef>
              <a:spcAft>
                <a:spcPts val="800"/>
              </a:spcAft>
              <a:buNone/>
            </a:pPr>
            <a:r>
              <a:rPr lang="en-US" sz="14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Understanding the success rates of different launch sites helps in strategic planning and resource allocation to ensure higher mission success in future launches.</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a:lnSpc>
                <a:spcPct val="107000"/>
              </a:lnSpc>
              <a:spcBef>
                <a:spcPts val="0"/>
              </a:spcBef>
              <a:spcAft>
                <a:spcPts val="800"/>
              </a:spcAft>
            </a:pPr>
            <a:r>
              <a:rPr lang="en-US" sz="1800" b="1" kern="100" dirty="0">
                <a:effectLst/>
                <a:latin typeface="Aptos" panose="020B0004020202020204" pitchFamily="34" charset="0"/>
                <a:ea typeface="Aptos" panose="020B0004020202020204" pitchFamily="34" charset="0"/>
                <a:cs typeface="Arial" panose="020B0604020202020204" pitchFamily="34" charset="0"/>
              </a:rPr>
              <a:t>Launch Site with Highest Launch Success Ratio</a:t>
            </a:r>
            <a:endParaRPr lang="en-US" sz="1800" kern="100" dirty="0">
              <a:effectLst/>
              <a:latin typeface="Aptos" panose="020B0004020202020204" pitchFamily="34" charset="0"/>
              <a:ea typeface="Aptos" panose="020B0004020202020204" pitchFamily="34" charset="0"/>
              <a:cs typeface="Arial" panose="020B0604020202020204" pitchFamily="34" charset="0"/>
            </a:endParaRPr>
          </a:p>
        </p:txBody>
      </p:sp>
      <p:pic>
        <p:nvPicPr>
          <p:cNvPr id="4" name="Picture 3" descr="A blue and red pie chart">
            <a:extLst>
              <a:ext uri="{FF2B5EF4-FFF2-40B4-BE49-F238E27FC236}">
                <a16:creationId xmlns:a16="http://schemas.microsoft.com/office/drawing/2014/main" id="{7EC01574-7922-05B3-17D7-EEB46D7A4CF6}"/>
              </a:ext>
            </a:extLst>
          </p:cNvPr>
          <p:cNvPicPr>
            <a:picLocks noChangeAspect="1"/>
          </p:cNvPicPr>
          <p:nvPr/>
        </p:nvPicPr>
        <p:blipFill>
          <a:blip r:embed="rId3"/>
          <a:stretch>
            <a:fillRect/>
          </a:stretch>
        </p:blipFill>
        <p:spPr>
          <a:xfrm>
            <a:off x="7079465" y="1371601"/>
            <a:ext cx="3270614" cy="2490314"/>
          </a:xfrm>
          <a:prstGeom prst="rect">
            <a:avLst/>
          </a:prstGeom>
        </p:spPr>
      </p:pic>
      <p:sp>
        <p:nvSpPr>
          <p:cNvPr id="2" name="Content Placeholder 4">
            <a:extLst>
              <a:ext uri="{FF2B5EF4-FFF2-40B4-BE49-F238E27FC236}">
                <a16:creationId xmlns:a16="http://schemas.microsoft.com/office/drawing/2014/main" id="{44C28A36-BC8D-286D-5314-EECBD8F964C4}"/>
              </a:ext>
            </a:extLst>
          </p:cNvPr>
          <p:cNvSpPr txBox="1">
            <a:spLocks/>
          </p:cNvSpPr>
          <p:nvPr/>
        </p:nvSpPr>
        <p:spPr>
          <a:xfrm>
            <a:off x="6997959" y="3955047"/>
            <a:ext cx="3732245" cy="249031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0000"/>
              </a:lnSpc>
              <a:spcBef>
                <a:spcPts val="0"/>
              </a:spcBef>
              <a:spcAft>
                <a:spcPts val="800"/>
              </a:spcAft>
              <a:buFont typeface="Arial" panose="020B0604020202020204" pitchFamily="34" charset="0"/>
              <a:buNone/>
            </a:pPr>
            <a:r>
              <a:rPr lang="en-US" sz="1200" b="1" kern="100" dirty="0">
                <a:latin typeface="Aptos Narrow" panose="020B0004020202020204" pitchFamily="34" charset="0"/>
                <a:ea typeface="Aptos" panose="020B0004020202020204" pitchFamily="34" charset="0"/>
                <a:cs typeface="Arial" panose="020B0604020202020204" pitchFamily="34" charset="0"/>
              </a:rPr>
              <a:t>Explanation</a:t>
            </a:r>
            <a:endParaRPr lang="en-US" sz="1200" kern="100" dirty="0">
              <a:latin typeface="Aptos Narrow" panose="020B0004020202020204" pitchFamily="34" charset="0"/>
              <a:ea typeface="Aptos" panose="020B0004020202020204" pitchFamily="34" charset="0"/>
              <a:cs typeface="Arial" panose="020B0604020202020204" pitchFamily="34" charset="0"/>
            </a:endParaRPr>
          </a:p>
          <a:p>
            <a:pPr marL="0" indent="0">
              <a:lnSpc>
                <a:spcPct val="110000"/>
              </a:lnSpc>
              <a:spcBef>
                <a:spcPts val="0"/>
              </a:spcBef>
              <a:spcAft>
                <a:spcPts val="800"/>
              </a:spcAft>
              <a:buFont typeface="Arial" panose="020B0604020202020204" pitchFamily="34" charset="0"/>
              <a:buNone/>
            </a:pPr>
            <a:r>
              <a:rPr lang="en-US" sz="12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This pie chart highlights the success ratio of launches at the launch site with the highest success rate.</a:t>
            </a:r>
          </a:p>
          <a:p>
            <a:pPr marL="342900" indent="-342900">
              <a:lnSpc>
                <a:spcPct val="110000"/>
              </a:lnSpc>
              <a:spcBef>
                <a:spcPts val="0"/>
              </a:spcBef>
              <a:spcAft>
                <a:spcPts val="800"/>
              </a:spcAft>
              <a:buSzPts val="1000"/>
              <a:buFont typeface="Symbol" panose="05050102010706020507" pitchFamily="18" charset="2"/>
              <a:buChar char=""/>
              <a:tabLst>
                <a:tab pos="457200" algn="l"/>
              </a:tabLst>
            </a:pPr>
            <a:r>
              <a:rPr lang="en-US" sz="1200" b="1" kern="100" dirty="0">
                <a:latin typeface="Aptos Narrow" panose="020B0004020202020204" pitchFamily="34" charset="0"/>
                <a:ea typeface="Aptos" panose="020B0004020202020204" pitchFamily="34" charset="0"/>
                <a:cs typeface="Arial" panose="020B0604020202020204" pitchFamily="34" charset="0"/>
              </a:rPr>
              <a:t>Segments</a:t>
            </a:r>
            <a:r>
              <a:rPr lang="en-US" sz="1200" kern="100" dirty="0">
                <a:latin typeface="Aptos Narrow" panose="020B0004020202020204" pitchFamily="34" charset="0"/>
                <a:ea typeface="Aptos" panose="020B0004020202020204" pitchFamily="34" charset="0"/>
                <a:cs typeface="Arial" panose="020B0604020202020204" pitchFamily="34" charset="0"/>
              </a:rPr>
              <a:t>: </a:t>
            </a:r>
            <a:r>
              <a:rPr lang="en-US" sz="12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The chart is divided into two segments: successful launches and unsuccessful launches.</a:t>
            </a:r>
          </a:p>
          <a:p>
            <a:pPr marL="342900" indent="-342900">
              <a:lnSpc>
                <a:spcPct val="110000"/>
              </a:lnSpc>
              <a:spcBef>
                <a:spcPts val="0"/>
              </a:spcBef>
              <a:spcAft>
                <a:spcPts val="800"/>
              </a:spcAft>
              <a:buSzPts val="1000"/>
              <a:buFont typeface="Symbol" panose="05050102010706020507" pitchFamily="18" charset="2"/>
              <a:buChar char=""/>
              <a:tabLst>
                <a:tab pos="457200" algn="l"/>
              </a:tabLst>
            </a:pPr>
            <a:r>
              <a:rPr lang="en-US" sz="1200" b="1" kern="100" dirty="0">
                <a:latin typeface="Aptos Narrow" panose="020B0004020202020204" pitchFamily="34" charset="0"/>
                <a:ea typeface="Aptos" panose="020B0004020202020204" pitchFamily="34" charset="0"/>
                <a:cs typeface="Arial" panose="020B0604020202020204" pitchFamily="34" charset="0"/>
              </a:rPr>
              <a:t>Labels</a:t>
            </a:r>
            <a:r>
              <a:rPr lang="en-US" sz="1200" kern="100" dirty="0">
                <a:latin typeface="Aptos Narrow" panose="020B0004020202020204" pitchFamily="34" charset="0"/>
                <a:ea typeface="Aptos" panose="020B0004020202020204" pitchFamily="34" charset="0"/>
                <a:cs typeface="Arial" panose="020B0604020202020204" pitchFamily="34" charset="0"/>
              </a:rPr>
              <a:t>: </a:t>
            </a:r>
            <a:r>
              <a:rPr lang="en-US" sz="12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Each segment is labeled to indicate the outcome of the launches.</a:t>
            </a:r>
          </a:p>
          <a:p>
            <a:pPr marL="342900" indent="-342900">
              <a:lnSpc>
                <a:spcPct val="110000"/>
              </a:lnSpc>
              <a:spcBef>
                <a:spcPts val="0"/>
              </a:spcBef>
              <a:spcAft>
                <a:spcPts val="800"/>
              </a:spcAft>
              <a:buSzPts val="1000"/>
              <a:buFont typeface="Symbol" panose="05050102010706020507" pitchFamily="18" charset="2"/>
              <a:buChar char=""/>
              <a:tabLst>
                <a:tab pos="457200" algn="l"/>
              </a:tabLst>
            </a:pPr>
            <a:r>
              <a:rPr lang="en-US" sz="1200" b="1" kern="100" dirty="0">
                <a:latin typeface="Aptos Narrow" panose="020B0004020202020204" pitchFamily="34" charset="0"/>
                <a:ea typeface="Aptos" panose="020B0004020202020204" pitchFamily="34" charset="0"/>
                <a:cs typeface="Arial" panose="020B0604020202020204" pitchFamily="34" charset="0"/>
              </a:rPr>
              <a:t>Percentages</a:t>
            </a:r>
            <a:r>
              <a:rPr lang="en-US" sz="1200" kern="100" dirty="0">
                <a:latin typeface="Aptos Narrow" panose="020B0004020202020204" pitchFamily="34" charset="0"/>
                <a:ea typeface="Aptos" panose="020B0004020202020204" pitchFamily="34" charset="0"/>
                <a:cs typeface="Arial" panose="020B0604020202020204" pitchFamily="34" charset="0"/>
              </a:rPr>
              <a:t>: </a:t>
            </a:r>
            <a:r>
              <a:rPr lang="en-US" sz="1200" kern="100" dirty="0">
                <a:solidFill>
                  <a:schemeClr val="bg1">
                    <a:lumMod val="50000"/>
                  </a:schemeClr>
                </a:solidFill>
                <a:latin typeface="Aptos Narrow" panose="020B0004020202020204" pitchFamily="34" charset="0"/>
                <a:ea typeface="Aptos" panose="020B0004020202020204" pitchFamily="34" charset="0"/>
                <a:cs typeface="Arial" panose="020B0604020202020204" pitchFamily="34" charset="0"/>
              </a:rPr>
              <a:t>The success and failure rates are shown as percentages.</a:t>
            </a:r>
          </a:p>
        </p:txBody>
      </p:sp>
    </p:spTree>
    <p:extLst>
      <p:ext uri="{BB962C8B-B14F-4D97-AF65-F5344CB8AC3E}">
        <p14:creationId xmlns:p14="http://schemas.microsoft.com/office/powerpoint/2010/main" val="186616070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03328" y="1380967"/>
            <a:ext cx="10585344" cy="2371860"/>
          </a:xfrm>
          <a:prstGeom prst="rect">
            <a:avLst/>
          </a:prstGeom>
        </p:spPr>
        <p:txBody>
          <a:bodyPr lIns="91440" tIns="45720" rIns="91440" bIns="45720" anchor="t">
            <a:normAutofit/>
          </a:bodyPr>
          <a:lstStyle/>
          <a:p>
            <a:pPr marL="0" marR="0" lvl="0" indent="0">
              <a:lnSpc>
                <a:spcPct val="107000"/>
              </a:lnSpc>
              <a:spcBef>
                <a:spcPts val="0"/>
              </a:spcBef>
              <a:spcAft>
                <a:spcPts val="800"/>
              </a:spcAft>
              <a:buNone/>
              <a:tabLst>
                <a:tab pos="457200" algn="l"/>
              </a:tabLst>
            </a:pPr>
            <a:r>
              <a:rPr lang="en-US" sz="1400" b="1" kern="100" dirty="0">
                <a:effectLst/>
                <a:latin typeface="Aptos Narrow" panose="020B0004020202020204" pitchFamily="34" charset="0"/>
                <a:ea typeface="Aptos" panose="020B0004020202020204" pitchFamily="34" charset="0"/>
                <a:cs typeface="Arial" panose="020B0604020202020204" pitchFamily="34" charset="0"/>
              </a:rPr>
              <a:t>Payload Range from 0 to 9600 Kg</a:t>
            </a:r>
            <a:endParaRPr lang="en-US" sz="1400" kern="100" dirty="0">
              <a:effectLst/>
              <a:latin typeface="Aptos Narrow" panose="020B0004020202020204" pitchFamily="34" charset="0"/>
              <a:ea typeface="Aptos" panose="020B0004020202020204" pitchFamily="34" charset="0"/>
              <a:cs typeface="Arial" panose="020B0604020202020204" pitchFamily="34" charset="0"/>
            </a:endParaRPr>
          </a:p>
          <a:p>
            <a:pPr lvl="1">
              <a:lnSpc>
                <a:spcPct val="107000"/>
              </a:lnSpc>
              <a:spcBef>
                <a:spcPts val="0"/>
              </a:spcBef>
              <a:spcAft>
                <a:spcPts val="800"/>
              </a:spcAft>
              <a:buSzPts val="1000"/>
              <a:tabLst>
                <a:tab pos="914400" algn="l"/>
              </a:tabLst>
            </a:pP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The scatter plot shows the relationship between payload mass and the launch outcome (success or failure) across all launch sites.</a:t>
            </a:r>
          </a:p>
          <a:p>
            <a:pPr lvl="1">
              <a:lnSpc>
                <a:spcPct val="107000"/>
              </a:lnSpc>
              <a:spcBef>
                <a:spcPts val="0"/>
              </a:spcBef>
              <a:spcAft>
                <a:spcPts val="800"/>
              </a:spcAft>
              <a:buSzPts val="1000"/>
              <a:tabLst>
                <a:tab pos="914400" algn="l"/>
              </a:tabLst>
            </a:pP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Each dot represents a launch, color-coded by the booster version used.</a:t>
            </a:r>
          </a:p>
          <a:p>
            <a:pPr lvl="1">
              <a:lnSpc>
                <a:spcPct val="107000"/>
              </a:lnSpc>
              <a:spcBef>
                <a:spcPts val="0"/>
              </a:spcBef>
              <a:spcAft>
                <a:spcPts val="800"/>
              </a:spcAft>
              <a:buSzPts val="1000"/>
              <a:tabLst>
                <a:tab pos="914400" algn="l"/>
              </a:tabLst>
            </a:pP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From the scatter plot, it can be observed that lower payload masses (0 to 4000 Kg) have a mix of successful and failed launches across various booster versions. However, as the payload mass increases, the launches tend to show a higher rate of success, particularly for payloads between 6000 to 8000 Kg, highlighting a trend of stability in launch outcomes as payload mass increases.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Payload vs. Launch Outcome Across All Sites with Different Payload Selections</a:t>
            </a:r>
            <a:endParaRPr lang="en-US" dirty="0">
              <a:solidFill>
                <a:srgbClr val="0B49CB"/>
              </a:solidFill>
              <a:latin typeface="Abadi"/>
            </a:endParaRPr>
          </a:p>
        </p:txBody>
      </p:sp>
      <p:pic>
        <p:nvPicPr>
          <p:cNvPr id="4" name="Picture 3" descr="A graph with colorful dots&#10;&#10;Description automatically generated">
            <a:extLst>
              <a:ext uri="{FF2B5EF4-FFF2-40B4-BE49-F238E27FC236}">
                <a16:creationId xmlns:a16="http://schemas.microsoft.com/office/drawing/2014/main" id="{ADBE2C9B-4FB8-7C9D-1A60-A713F7301E4D}"/>
              </a:ext>
            </a:extLst>
          </p:cNvPr>
          <p:cNvPicPr>
            <a:picLocks noChangeAspect="1"/>
          </p:cNvPicPr>
          <p:nvPr/>
        </p:nvPicPr>
        <p:blipFill>
          <a:blip r:embed="rId3"/>
          <a:stretch>
            <a:fillRect/>
          </a:stretch>
        </p:blipFill>
        <p:spPr>
          <a:xfrm>
            <a:off x="1835730" y="3229344"/>
            <a:ext cx="8520539" cy="3197867"/>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20479" y="1380967"/>
            <a:ext cx="10515599" cy="2583020"/>
          </a:xfrm>
          <a:prstGeom prst="rect">
            <a:avLst/>
          </a:prstGeom>
        </p:spPr>
        <p:txBody>
          <a:bodyPr lIns="91440" tIns="45720" rIns="91440" bIns="45720" anchor="t">
            <a:normAutofit/>
          </a:bodyPr>
          <a:lstStyle/>
          <a:p>
            <a:pPr marL="0" marR="0" lvl="0" indent="0">
              <a:lnSpc>
                <a:spcPct val="107000"/>
              </a:lnSpc>
              <a:spcBef>
                <a:spcPts val="0"/>
              </a:spcBef>
              <a:spcAft>
                <a:spcPts val="800"/>
              </a:spcAft>
              <a:buNone/>
              <a:tabLst>
                <a:tab pos="457200" algn="l"/>
              </a:tabLst>
            </a:pPr>
            <a:r>
              <a:rPr lang="en-US" sz="1400" b="1" kern="100" dirty="0">
                <a:effectLst/>
                <a:latin typeface="Aptos Narrow" panose="020B0004020202020204" pitchFamily="34" charset="0"/>
                <a:ea typeface="Aptos" panose="020B0004020202020204" pitchFamily="34" charset="0"/>
                <a:cs typeface="Arial" panose="020B0604020202020204" pitchFamily="34" charset="0"/>
              </a:rPr>
              <a:t>Payload Range Close to Maximum (9600 Kg)</a:t>
            </a:r>
            <a:endParaRPr lang="en-US" sz="1400" kern="100" dirty="0">
              <a:effectLst/>
              <a:latin typeface="Aptos Narrow" panose="020B0004020202020204" pitchFamily="34" charset="0"/>
              <a:ea typeface="Aptos" panose="020B0004020202020204" pitchFamily="34" charset="0"/>
              <a:cs typeface="Arial" panose="020B0604020202020204" pitchFamily="34" charset="0"/>
            </a:endParaRPr>
          </a:p>
          <a:p>
            <a:pPr lvl="1">
              <a:lnSpc>
                <a:spcPct val="107000"/>
              </a:lnSpc>
              <a:spcBef>
                <a:spcPts val="0"/>
              </a:spcBef>
              <a:spcAft>
                <a:spcPts val="800"/>
              </a:spcAft>
              <a:buSzPts val="1000"/>
              <a:tabLst>
                <a:tab pos="914400" algn="l"/>
              </a:tabLst>
            </a:pP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In this view, the payload mass slider is set to focus on the higher end of the payload spectrum (around 9600 Kg).</a:t>
            </a:r>
          </a:p>
          <a:p>
            <a:pPr lvl="1">
              <a:lnSpc>
                <a:spcPct val="107000"/>
              </a:lnSpc>
              <a:spcBef>
                <a:spcPts val="0"/>
              </a:spcBef>
              <a:spcAft>
                <a:spcPts val="800"/>
              </a:spcAft>
              <a:buSzPts val="1000"/>
              <a:tabLst>
                <a:tab pos="914400" algn="l"/>
              </a:tabLst>
            </a:pP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It is evident from the scatter plot that the largest payloads tend to be associated with successful launches.</a:t>
            </a:r>
          </a:p>
          <a:p>
            <a:pPr lvl="1">
              <a:lnSpc>
                <a:spcPct val="107000"/>
              </a:lnSpc>
              <a:spcBef>
                <a:spcPts val="0"/>
              </a:spcBef>
              <a:spcAft>
                <a:spcPts val="800"/>
              </a:spcAft>
              <a:buSzPts val="1000"/>
              <a:tabLst>
                <a:tab pos="914400" algn="l"/>
              </a:tabLst>
            </a:pPr>
            <a:r>
              <a:rPr lang="en-US" sz="1400" kern="100" dirty="0">
                <a:solidFill>
                  <a:schemeClr val="bg1">
                    <a:lumMod val="50000"/>
                  </a:schemeClr>
                </a:solidFill>
                <a:effectLst/>
                <a:latin typeface="Aptos Narrow" panose="020B0004020202020204" pitchFamily="34" charset="0"/>
                <a:ea typeface="Aptos" panose="020B0004020202020204" pitchFamily="34" charset="0"/>
                <a:cs typeface="Times New Roman" panose="02020603050405020304" pitchFamily="18" charset="0"/>
              </a:rPr>
              <a:t>Specific booster versions such as "F9 FT B1036.1" and "F9 FT B1041.2" have consistently handled these heavier payloads with success, demonstrating their reliability for heavy payload missions.</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Payload vs. Launch Outcome Across All Sites with Different Payload Selections</a:t>
            </a:r>
            <a:endParaRPr lang="en-US" dirty="0">
              <a:solidFill>
                <a:srgbClr val="0B49CB"/>
              </a:solidFill>
              <a:latin typeface="Abadi"/>
            </a:endParaRPr>
          </a:p>
        </p:txBody>
      </p:sp>
      <p:pic>
        <p:nvPicPr>
          <p:cNvPr id="6" name="Picture 5" descr="A graph with green and blue dots&#10;&#10;Description automatically generated">
            <a:extLst>
              <a:ext uri="{FF2B5EF4-FFF2-40B4-BE49-F238E27FC236}">
                <a16:creationId xmlns:a16="http://schemas.microsoft.com/office/drawing/2014/main" id="{D3C69BB8-B528-7296-2451-64AC601D8712}"/>
              </a:ext>
            </a:extLst>
          </p:cNvPr>
          <p:cNvPicPr>
            <a:picLocks noChangeAspect="1"/>
          </p:cNvPicPr>
          <p:nvPr/>
        </p:nvPicPr>
        <p:blipFill>
          <a:blip r:embed="rId3"/>
          <a:stretch>
            <a:fillRect/>
          </a:stretch>
        </p:blipFill>
        <p:spPr>
          <a:xfrm>
            <a:off x="1912375" y="3006844"/>
            <a:ext cx="8230871" cy="3089151"/>
          </a:xfrm>
          <a:prstGeom prst="rect">
            <a:avLst/>
          </a:prstGeom>
        </p:spPr>
      </p:pic>
    </p:spTree>
    <p:extLst>
      <p:ext uri="{BB962C8B-B14F-4D97-AF65-F5344CB8AC3E}">
        <p14:creationId xmlns:p14="http://schemas.microsoft.com/office/powerpoint/2010/main" val="27482433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820479" y="1380966"/>
            <a:ext cx="10515601" cy="4711923"/>
          </a:xfrm>
          <a:prstGeom prst="rect">
            <a:avLst/>
          </a:prstGeom>
        </p:spPr>
        <p:txBody>
          <a:bodyPr lIns="91440" tIns="45720" rIns="91440" bIns="45720" anchor="t">
            <a:normAutofit/>
          </a:bodyPr>
          <a:lstStyle/>
          <a:p>
            <a:pPr marL="0" marR="0" indent="0">
              <a:lnSpc>
                <a:spcPct val="150000"/>
              </a:lnSpc>
              <a:spcBef>
                <a:spcPts val="0"/>
              </a:spcBef>
              <a:spcAft>
                <a:spcPts val="800"/>
              </a:spcAft>
              <a:buNone/>
            </a:pPr>
            <a:r>
              <a:rPr lang="en-US" sz="2000" b="1" kern="100" dirty="0">
                <a:effectLst/>
                <a:latin typeface="Aptos Narrow" panose="020B0004020202020204" pitchFamily="34" charset="0"/>
                <a:ea typeface="Aptos" panose="020B0004020202020204" pitchFamily="34" charset="0"/>
                <a:cs typeface="Arial" panose="020B0604020202020204" pitchFamily="34" charset="0"/>
              </a:rPr>
              <a:t>Important Elements and Findings:</a:t>
            </a:r>
            <a:endParaRPr lang="en-US" sz="2000" kern="100" dirty="0">
              <a:effectLst/>
              <a:latin typeface="Aptos Narrow" panose="020B0004020202020204" pitchFamily="34" charset="0"/>
              <a:ea typeface="Aptos" panose="020B0004020202020204" pitchFamily="34" charset="0"/>
              <a:cs typeface="Arial" panose="020B0604020202020204" pitchFamily="34" charset="0"/>
            </a:endParaRPr>
          </a:p>
          <a:p>
            <a:pPr lvl="1">
              <a:lnSpc>
                <a:spcPct val="150000"/>
              </a:lnSpc>
              <a:spcBef>
                <a:spcPts val="0"/>
              </a:spcBef>
              <a:spcAft>
                <a:spcPts val="800"/>
              </a:spcAft>
              <a:buSzPts val="1000"/>
              <a:tabLst>
                <a:tab pos="457200" algn="l"/>
              </a:tabLst>
            </a:pPr>
            <a:r>
              <a:rPr lang="en-US" sz="1600" b="1" kern="100" dirty="0">
                <a:effectLst/>
                <a:latin typeface="Aptos Narrow" panose="020B0004020202020204" pitchFamily="34" charset="0"/>
                <a:ea typeface="Aptos" panose="020B0004020202020204" pitchFamily="34" charset="0"/>
                <a:cs typeface="Arial" panose="020B0604020202020204" pitchFamily="34" charset="0"/>
              </a:rPr>
              <a:t>Success Rate by Payload</a:t>
            </a:r>
            <a:r>
              <a:rPr lang="en-US" sz="1600" kern="100" dirty="0">
                <a:effectLst/>
                <a:latin typeface="Aptos Narrow" panose="020B0004020202020204" pitchFamily="34" charset="0"/>
                <a:ea typeface="Aptos" panose="020B0004020202020204" pitchFamily="34" charset="0"/>
                <a:cs typeface="Arial" panose="020B0604020202020204" pitchFamily="34" charset="0"/>
              </a:rPr>
              <a:t>: </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Higher payload masses, particularly in the range of 7000 Kg and above, appear to have a higher success rate, suggesting that missions carrying heavier payloads are generally well-prepared and more likely to succeed.</a:t>
            </a:r>
          </a:p>
          <a:p>
            <a:pPr lvl="1">
              <a:lnSpc>
                <a:spcPct val="150000"/>
              </a:lnSpc>
              <a:spcBef>
                <a:spcPts val="0"/>
              </a:spcBef>
              <a:spcAft>
                <a:spcPts val="800"/>
              </a:spcAft>
              <a:buSzPts val="1000"/>
              <a:tabLst>
                <a:tab pos="457200" algn="l"/>
              </a:tabLst>
            </a:pPr>
            <a:r>
              <a:rPr lang="en-US" sz="1600" b="1" kern="100" dirty="0">
                <a:effectLst/>
                <a:latin typeface="Aptos Narrow" panose="020B0004020202020204" pitchFamily="34" charset="0"/>
                <a:ea typeface="Aptos" panose="020B0004020202020204" pitchFamily="34" charset="0"/>
                <a:cs typeface="Arial" panose="020B0604020202020204" pitchFamily="34" charset="0"/>
              </a:rPr>
              <a:t>Booster Versions</a:t>
            </a:r>
            <a:r>
              <a:rPr lang="en-US" sz="1600" kern="100" dirty="0">
                <a:effectLst/>
                <a:latin typeface="Aptos Narrow" panose="020B0004020202020204" pitchFamily="34" charset="0"/>
                <a:ea typeface="Aptos" panose="020B0004020202020204" pitchFamily="34" charset="0"/>
                <a:cs typeface="Arial" panose="020B0604020202020204" pitchFamily="34" charset="0"/>
              </a:rPr>
              <a:t>: </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Certain booster versions, such as the "F9 FT" series, stand out for their success in handling heavier payloads, indicating their robustness and reliability for high-stakes missions.</a:t>
            </a:r>
          </a:p>
          <a:p>
            <a:pPr lvl="1">
              <a:lnSpc>
                <a:spcPct val="150000"/>
              </a:lnSpc>
              <a:spcBef>
                <a:spcPts val="0"/>
              </a:spcBef>
              <a:spcAft>
                <a:spcPts val="800"/>
              </a:spcAft>
              <a:buSzPts val="1000"/>
              <a:tabLst>
                <a:tab pos="457200" algn="l"/>
              </a:tabLst>
            </a:pPr>
            <a:r>
              <a:rPr lang="en-US" sz="1600" b="1" kern="100" dirty="0">
                <a:effectLst/>
                <a:latin typeface="Aptos Narrow" panose="020B0004020202020204" pitchFamily="34" charset="0"/>
                <a:ea typeface="Aptos" panose="020B0004020202020204" pitchFamily="34" charset="0"/>
                <a:cs typeface="Arial" panose="020B0604020202020204" pitchFamily="34" charset="0"/>
              </a:rPr>
              <a:t>Implication for Future Launches</a:t>
            </a:r>
            <a:r>
              <a:rPr lang="en-US" sz="1600" kern="100" dirty="0">
                <a:effectLst/>
                <a:latin typeface="Aptos Narrow" panose="020B0004020202020204" pitchFamily="34" charset="0"/>
                <a:ea typeface="Aptos" panose="020B0004020202020204" pitchFamily="34" charset="0"/>
                <a:cs typeface="Arial" panose="020B0604020202020204" pitchFamily="34" charset="0"/>
              </a:rPr>
              <a:t>: </a:t>
            </a:r>
            <a:r>
              <a:rPr lang="en-US" sz="16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For missions that require the transport of heavy payloads, these findings suggest that leveraging booster versions with a proven track record (such as F9 FT B1036.1) is critical for ensuring mission success.</a:t>
            </a:r>
          </a:p>
          <a:p>
            <a:pPr marL="0" marR="0" indent="0">
              <a:lnSpc>
                <a:spcPct val="150000"/>
              </a:lnSpc>
              <a:spcBef>
                <a:spcPts val="0"/>
              </a:spcBef>
              <a:spcAft>
                <a:spcPts val="800"/>
              </a:spcAft>
              <a:buNone/>
            </a:pPr>
            <a:r>
              <a:rPr lang="en-US" sz="1800" kern="100" dirty="0">
                <a:effectLst/>
                <a:latin typeface="Aptos Narrow" panose="020B0004020202020204" pitchFamily="34" charset="0"/>
                <a:ea typeface="Aptos" panose="020B0004020202020204" pitchFamily="34" charset="0"/>
                <a:cs typeface="Arial" panose="020B0604020202020204" pitchFamily="34" charset="0"/>
              </a:rPr>
              <a:t>This analysis underscores the importance of both payload mass and booster version in determining the success of space launches, with heavier payloads showing a higher correlation with successful outcomes in this dataset.</a:t>
            </a: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Payload vs. Launch Outcome Across All Sites with Different Payload Selections</a:t>
            </a:r>
            <a:endParaRPr lang="en-US" dirty="0">
              <a:solidFill>
                <a:srgbClr val="0B49CB"/>
              </a:solidFill>
              <a:latin typeface="Abadi"/>
            </a:endParaRPr>
          </a:p>
        </p:txBody>
      </p:sp>
    </p:spTree>
    <p:extLst>
      <p:ext uri="{BB962C8B-B14F-4D97-AF65-F5344CB8AC3E}">
        <p14:creationId xmlns:p14="http://schemas.microsoft.com/office/powerpoint/2010/main" val="149008125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1390260"/>
            <a:ext cx="3466087" cy="4823928"/>
          </a:xfrm>
          <a:prstGeom prst="rect">
            <a:avLst/>
          </a:prstGeom>
        </p:spPr>
        <p:txBody>
          <a:bodyPr vert="horz" lIns="91440" tIns="45720" rIns="91440" bIns="45720" rtlCol="0" anchor="t">
            <a:normAutofit lnSpcReduction="10000"/>
          </a:bodyPr>
          <a:lstStyle/>
          <a:p>
            <a:pPr marL="0" indent="0">
              <a:lnSpc>
                <a:spcPct val="150000"/>
              </a:lnSpc>
              <a:buNone/>
            </a:pPr>
            <a:r>
              <a:rPr lang="en-US" sz="1600" b="1" dirty="0">
                <a:latin typeface="Aptos Narrow" panose="020B0004020202020204" pitchFamily="34" charset="0"/>
              </a:rPr>
              <a:t>Findings:</a:t>
            </a:r>
          </a:p>
          <a:p>
            <a:pPr>
              <a:lnSpc>
                <a:spcPct val="150000"/>
              </a:lnSpc>
              <a:buFont typeface="Arial" panose="020B0604020202020204" pitchFamily="34" charset="0"/>
              <a:buChar char="•"/>
            </a:pPr>
            <a:r>
              <a:rPr lang="en-US" sz="1600" dirty="0">
                <a:solidFill>
                  <a:schemeClr val="bg1">
                    <a:lumMod val="50000"/>
                  </a:schemeClr>
                </a:solidFill>
                <a:latin typeface="Aptos Narrow" panose="020B0004020202020204" pitchFamily="34" charset="0"/>
              </a:rPr>
              <a:t>The bar chart visually compares the accuracy of all the built classification models.</a:t>
            </a:r>
          </a:p>
          <a:p>
            <a:pPr>
              <a:lnSpc>
                <a:spcPct val="150000"/>
              </a:lnSpc>
              <a:buFont typeface="Arial" panose="020B0604020202020204" pitchFamily="34" charset="0"/>
              <a:buChar char="•"/>
            </a:pPr>
            <a:r>
              <a:rPr lang="en-US" sz="1600" dirty="0">
                <a:solidFill>
                  <a:schemeClr val="bg1">
                    <a:lumMod val="50000"/>
                  </a:schemeClr>
                </a:solidFill>
                <a:latin typeface="Aptos Narrow" panose="020B0004020202020204" pitchFamily="34" charset="0"/>
              </a:rPr>
              <a:t>The red dashed line and legend indicate the best performing model and its accuracy.</a:t>
            </a:r>
          </a:p>
          <a:p>
            <a:pPr>
              <a:lnSpc>
                <a:spcPct val="150000"/>
              </a:lnSpc>
            </a:pPr>
            <a:r>
              <a:rPr lang="en-US" sz="1600" dirty="0">
                <a:solidFill>
                  <a:schemeClr val="bg1">
                    <a:lumMod val="50000"/>
                  </a:schemeClr>
                </a:solidFill>
                <a:latin typeface="Aptos Narrow" panose="020B0004020202020204" pitchFamily="34" charset="0"/>
              </a:rPr>
              <a:t>By running the above code, you'll be able to visualize the performance of each classification model and easily identify which one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Picture 2" descr="A graph showing different colored bars">
            <a:extLst>
              <a:ext uri="{FF2B5EF4-FFF2-40B4-BE49-F238E27FC236}">
                <a16:creationId xmlns:a16="http://schemas.microsoft.com/office/drawing/2014/main" id="{A77F8748-A09C-00CD-579E-82171DB455DC}"/>
              </a:ext>
            </a:extLst>
          </p:cNvPr>
          <p:cNvPicPr>
            <a:picLocks noChangeAspect="1"/>
          </p:cNvPicPr>
          <p:nvPr/>
        </p:nvPicPr>
        <p:blipFill>
          <a:blip r:embed="rId3"/>
          <a:stretch>
            <a:fillRect/>
          </a:stretch>
        </p:blipFill>
        <p:spPr>
          <a:xfrm>
            <a:off x="4236097" y="1390260"/>
            <a:ext cx="7120578" cy="4603457"/>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83566"/>
            <a:ext cx="10399485" cy="511027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ptos Narrow" panose="020B0004020202020204" pitchFamily="34" charset="0"/>
              </a:rPr>
              <a:t>Problems you want to find answers</a:t>
            </a:r>
          </a:p>
          <a:p>
            <a:pPr lvl="1">
              <a:spcBef>
                <a:spcPts val="1400"/>
              </a:spcBef>
            </a:pPr>
            <a:r>
              <a:rPr lang="en-US" sz="1900" b="1" dirty="0">
                <a:solidFill>
                  <a:schemeClr val="bg1">
                    <a:lumMod val="50000"/>
                  </a:schemeClr>
                </a:solidFill>
                <a:latin typeface="Aptos Narrow" panose="020B0004020202020204" pitchFamily="34" charset="0"/>
              </a:rPr>
              <a:t>Predicting Landing Success:</a:t>
            </a:r>
          </a:p>
          <a:p>
            <a:pPr marL="914400" lvl="2" indent="0">
              <a:spcBef>
                <a:spcPts val="1400"/>
              </a:spcBef>
              <a:buNone/>
            </a:pPr>
            <a:r>
              <a:rPr lang="en-US" sz="1900" dirty="0">
                <a:solidFill>
                  <a:schemeClr val="bg1">
                    <a:lumMod val="50000"/>
                  </a:schemeClr>
                </a:solidFill>
                <a:latin typeface="Aptos Narrow" panose="020B0004020202020204" pitchFamily="34" charset="0"/>
              </a:rPr>
              <a:t>Can we accurately predict if the Falcon 9 first stage will land successfully?</a:t>
            </a:r>
          </a:p>
          <a:p>
            <a:pPr lvl="1">
              <a:spcBef>
                <a:spcPts val="1400"/>
              </a:spcBef>
            </a:pPr>
            <a:r>
              <a:rPr lang="en-US" sz="1900" b="1" dirty="0">
                <a:solidFill>
                  <a:schemeClr val="bg1">
                    <a:lumMod val="50000"/>
                  </a:schemeClr>
                </a:solidFill>
                <a:latin typeface="Aptos Narrow" panose="020B0004020202020204" pitchFamily="34" charset="0"/>
              </a:rPr>
              <a:t>Cost Estimation:</a:t>
            </a:r>
          </a:p>
          <a:p>
            <a:pPr marL="914400" lvl="2" indent="0">
              <a:spcBef>
                <a:spcPts val="1400"/>
              </a:spcBef>
              <a:buNone/>
            </a:pPr>
            <a:r>
              <a:rPr lang="en-US" sz="1900" dirty="0">
                <a:solidFill>
                  <a:schemeClr val="bg1">
                    <a:lumMod val="50000"/>
                  </a:schemeClr>
                </a:solidFill>
                <a:latin typeface="Aptos Narrow" panose="020B0004020202020204" pitchFamily="34" charset="0"/>
              </a:rPr>
              <a:t>How does predicting landing success impact launch cost estimation?</a:t>
            </a:r>
          </a:p>
          <a:p>
            <a:pPr lvl="1">
              <a:spcBef>
                <a:spcPts val="1400"/>
              </a:spcBef>
            </a:pPr>
            <a:r>
              <a:rPr lang="en-US" sz="1900" b="1" dirty="0">
                <a:solidFill>
                  <a:schemeClr val="bg1">
                    <a:lumMod val="50000"/>
                  </a:schemeClr>
                </a:solidFill>
                <a:latin typeface="Aptos Narrow" panose="020B0004020202020204" pitchFamily="34" charset="0"/>
              </a:rPr>
              <a:t>Feature Importance:</a:t>
            </a:r>
          </a:p>
          <a:p>
            <a:pPr marL="914400" lvl="2" indent="0">
              <a:spcBef>
                <a:spcPts val="1400"/>
              </a:spcBef>
              <a:buNone/>
            </a:pPr>
            <a:r>
              <a:rPr lang="en-US" sz="1900" dirty="0">
                <a:solidFill>
                  <a:schemeClr val="bg1">
                    <a:lumMod val="50000"/>
                  </a:schemeClr>
                </a:solidFill>
                <a:latin typeface="Aptos Narrow" panose="020B0004020202020204" pitchFamily="34" charset="0"/>
              </a:rPr>
              <a:t>Which features (payload mass, orbit type, etc.) most influence landing success?</a:t>
            </a:r>
          </a:p>
          <a:p>
            <a:pPr lvl="1">
              <a:spcBef>
                <a:spcPts val="1400"/>
              </a:spcBef>
            </a:pPr>
            <a:r>
              <a:rPr lang="en-US" sz="1900" b="1" dirty="0">
                <a:solidFill>
                  <a:schemeClr val="bg1">
                    <a:lumMod val="50000"/>
                  </a:schemeClr>
                </a:solidFill>
                <a:latin typeface="Aptos Narrow" panose="020B0004020202020204" pitchFamily="34" charset="0"/>
              </a:rPr>
              <a:t>Model Performance:</a:t>
            </a:r>
          </a:p>
          <a:p>
            <a:pPr marL="914400" lvl="2" indent="0">
              <a:spcBef>
                <a:spcPts val="1400"/>
              </a:spcBef>
              <a:buNone/>
            </a:pPr>
            <a:r>
              <a:rPr lang="en-US" sz="1900" dirty="0">
                <a:solidFill>
                  <a:schemeClr val="bg1">
                    <a:lumMod val="50000"/>
                  </a:schemeClr>
                </a:solidFill>
                <a:latin typeface="Aptos Narrow" panose="020B0004020202020204" pitchFamily="34" charset="0"/>
              </a:rPr>
              <a:t>Which machine learning algorithms best predict landing success?</a:t>
            </a:r>
          </a:p>
          <a:p>
            <a:pPr lvl="1">
              <a:spcBef>
                <a:spcPts val="1400"/>
              </a:spcBef>
            </a:pPr>
            <a:r>
              <a:rPr lang="en-US" sz="1900" b="1" dirty="0">
                <a:solidFill>
                  <a:schemeClr val="bg1">
                    <a:lumMod val="50000"/>
                  </a:schemeClr>
                </a:solidFill>
                <a:latin typeface="Aptos Narrow" panose="020B0004020202020204" pitchFamily="34" charset="0"/>
              </a:rPr>
              <a:t>Launch Site Impact:</a:t>
            </a:r>
          </a:p>
          <a:p>
            <a:pPr marL="914400" lvl="2" indent="0">
              <a:spcBef>
                <a:spcPts val="1400"/>
              </a:spcBef>
              <a:buNone/>
            </a:pPr>
            <a:r>
              <a:rPr lang="en-US" sz="1900" dirty="0">
                <a:solidFill>
                  <a:schemeClr val="bg1">
                    <a:lumMod val="50000"/>
                  </a:schemeClr>
                </a:solidFill>
                <a:latin typeface="Aptos Narrow" panose="020B0004020202020204" pitchFamily="34" charset="0"/>
              </a:rPr>
              <a:t>How do different launch sites affect landing success rates?</a:t>
            </a:r>
          </a:p>
          <a:p>
            <a:pPr marL="457200" lvl="1" indent="0">
              <a:spcBef>
                <a:spcPts val="1400"/>
              </a:spcBef>
              <a:buNone/>
            </a:pPr>
            <a:endParaRPr lang="en-US" dirty="0"/>
          </a:p>
        </p:txBody>
      </p:sp>
    </p:spTree>
    <p:extLst>
      <p:ext uri="{BB962C8B-B14F-4D97-AF65-F5344CB8AC3E}">
        <p14:creationId xmlns:p14="http://schemas.microsoft.com/office/powerpoint/2010/main" val="31890756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2" y="1738532"/>
            <a:ext cx="4548437" cy="4199434"/>
          </a:xfrm>
          <a:prstGeom prst="rect">
            <a:avLst/>
          </a:prstGeom>
        </p:spPr>
        <p:txBody>
          <a:bodyPr>
            <a:normAutofit/>
          </a:bodyPr>
          <a:lstStyle/>
          <a:p>
            <a:pPr marL="0" indent="0">
              <a:lnSpc>
                <a:spcPct val="150000"/>
              </a:lnSpc>
              <a:spcBef>
                <a:spcPts val="1400"/>
              </a:spcBef>
              <a:buNone/>
            </a:pPr>
            <a:r>
              <a:rPr lang="en-US" sz="1800" dirty="0">
                <a:solidFill>
                  <a:schemeClr val="bg1">
                    <a:lumMod val="50000"/>
                  </a:schemeClr>
                </a:solidFill>
              </a:rPr>
              <a:t>The confusion matrix provides a detailed breakdown of the model's performance. A high number of true positives and true negatives compared to false positives and false negatives indicates good model performance, which validates the accuracy of the Logistic Regression model.</a:t>
            </a:r>
            <a:endParaRPr lang="en-US" sz="2400" dirty="0">
              <a:solidFill>
                <a:schemeClr val="bg1">
                  <a:lumMod val="50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descr="A diagram of a confused matrix&#10;&#10;Description automatically generated with medium confidence">
            <a:extLst>
              <a:ext uri="{FF2B5EF4-FFF2-40B4-BE49-F238E27FC236}">
                <a16:creationId xmlns:a16="http://schemas.microsoft.com/office/drawing/2014/main" id="{1CF9FDFD-6CC4-C1AF-94CF-83AF90095341}"/>
              </a:ext>
            </a:extLst>
          </p:cNvPr>
          <p:cNvPicPr>
            <a:picLocks noChangeAspect="1"/>
          </p:cNvPicPr>
          <p:nvPr/>
        </p:nvPicPr>
        <p:blipFill>
          <a:blip r:embed="rId3"/>
          <a:stretch>
            <a:fillRect/>
          </a:stretch>
        </p:blipFill>
        <p:spPr>
          <a:xfrm>
            <a:off x="5728600" y="1485515"/>
            <a:ext cx="5291722" cy="4540057"/>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98662" y="1380967"/>
            <a:ext cx="10594675" cy="4644606"/>
          </a:xfrm>
          <a:prstGeom prst="rect">
            <a:avLst/>
          </a:prstGeom>
        </p:spPr>
        <p:txBody>
          <a:bodyPr>
            <a:normAutofit fontScale="92500"/>
          </a:bodyPr>
          <a:lstStyle/>
          <a:p>
            <a:pPr marL="342900" marR="0" lvl="0" indent="-342900">
              <a:lnSpc>
                <a:spcPct val="150000"/>
              </a:lnSpc>
              <a:spcBef>
                <a:spcPts val="0"/>
              </a:spcBef>
              <a:spcAft>
                <a:spcPts val="800"/>
              </a:spcAft>
              <a:buFont typeface="+mj-lt"/>
              <a:buAutoNum type="arabicPeriod"/>
              <a:tabLst>
                <a:tab pos="457200" algn="l"/>
              </a:tabLst>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Comprehensive Data Analysis</a:t>
            </a:r>
            <a:r>
              <a:rPr lang="en-US" sz="1800" kern="100" dirty="0">
                <a:effectLst/>
                <a:latin typeface="Aptos Narrow" panose="020B0004020202020204" pitchFamily="34" charset="0"/>
                <a:ea typeface="Aptos" panose="020B0004020202020204" pitchFamily="34" charset="0"/>
                <a:cs typeface="Arial" panose="020B0604020202020204" pitchFamily="34" charset="0"/>
              </a:rPr>
              <a:t>: </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Different data sources were analyzed, refining conclusions along the process to ensure accuracy and reliability.</a:t>
            </a:r>
          </a:p>
          <a:p>
            <a:pPr marL="342900" marR="0" lvl="0" indent="-342900">
              <a:lnSpc>
                <a:spcPct val="150000"/>
              </a:lnSpc>
              <a:spcBef>
                <a:spcPts val="0"/>
              </a:spcBef>
              <a:spcAft>
                <a:spcPts val="800"/>
              </a:spcAft>
              <a:buFont typeface="+mj-lt"/>
              <a:buAutoNum type="arabicPeriod"/>
              <a:tabLst>
                <a:tab pos="457200" algn="l"/>
              </a:tabLst>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Best Launch Site</a:t>
            </a:r>
            <a:r>
              <a:rPr lang="en-US" sz="1800" kern="100" dirty="0">
                <a:effectLst/>
                <a:latin typeface="Aptos Narrow" panose="020B0004020202020204" pitchFamily="34" charset="0"/>
                <a:ea typeface="Aptos" panose="020B0004020202020204" pitchFamily="34" charset="0"/>
                <a:cs typeface="Arial" panose="020B0604020202020204" pitchFamily="34" charset="0"/>
              </a:rPr>
              <a:t>: </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The best launch site is KSC LC-39A, identified based on the number of successful launches and favorable conditions for various missions.</a:t>
            </a:r>
          </a:p>
          <a:p>
            <a:pPr marL="342900" marR="0" lvl="0" indent="-342900">
              <a:lnSpc>
                <a:spcPct val="150000"/>
              </a:lnSpc>
              <a:spcBef>
                <a:spcPts val="0"/>
              </a:spcBef>
              <a:spcAft>
                <a:spcPts val="800"/>
              </a:spcAft>
              <a:buFont typeface="+mj-lt"/>
              <a:buAutoNum type="arabicPeriod"/>
              <a:tabLst>
                <a:tab pos="457200" algn="l"/>
              </a:tabLst>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Payload Weight and Risk</a:t>
            </a:r>
            <a:r>
              <a:rPr lang="en-US" sz="1800" kern="100" dirty="0">
                <a:effectLst/>
                <a:latin typeface="Aptos Narrow" panose="020B0004020202020204" pitchFamily="34" charset="0"/>
                <a:ea typeface="Aptos" panose="020B0004020202020204" pitchFamily="34" charset="0"/>
                <a:cs typeface="Arial" panose="020B0604020202020204" pitchFamily="34" charset="0"/>
              </a:rPr>
              <a:t>: </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Launches above 7,000kg are less risky, indicating that heavier payloads have a higher success rate, potentially due to better planning and more robust launch systems.</a:t>
            </a:r>
          </a:p>
          <a:p>
            <a:pPr marL="342900" marR="0" lvl="0" indent="-342900">
              <a:lnSpc>
                <a:spcPct val="150000"/>
              </a:lnSpc>
              <a:spcBef>
                <a:spcPts val="0"/>
              </a:spcBef>
              <a:spcAft>
                <a:spcPts val="800"/>
              </a:spcAft>
              <a:buFont typeface="+mj-lt"/>
              <a:buAutoNum type="arabicPeriod"/>
              <a:tabLst>
                <a:tab pos="457200" algn="l"/>
              </a:tabLst>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Improvement Over Time</a:t>
            </a:r>
            <a:r>
              <a:rPr lang="en-US" sz="1800" kern="100" dirty="0">
                <a:effectLst/>
                <a:latin typeface="Aptos Narrow" panose="020B0004020202020204" pitchFamily="34" charset="0"/>
                <a:ea typeface="Aptos" panose="020B0004020202020204" pitchFamily="34" charset="0"/>
                <a:cs typeface="Arial" panose="020B0604020202020204" pitchFamily="34" charset="0"/>
              </a:rPr>
              <a:t>: </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Although most mission outcomes are successful, successful landing outcomes have shown improvement over time, likely due to the continuous evolution of processes and advancements in rocket technology.</a:t>
            </a:r>
          </a:p>
          <a:p>
            <a:pPr marL="342900" marR="0" lvl="0" indent="-342900">
              <a:lnSpc>
                <a:spcPct val="150000"/>
              </a:lnSpc>
              <a:spcBef>
                <a:spcPts val="0"/>
              </a:spcBef>
              <a:spcAft>
                <a:spcPts val="800"/>
              </a:spcAft>
              <a:buFont typeface="+mj-lt"/>
              <a:buAutoNum type="arabicPeriod"/>
              <a:tabLst>
                <a:tab pos="457200" algn="l"/>
              </a:tabLst>
            </a:pPr>
            <a:r>
              <a:rPr lang="en-US" sz="1800" b="1" kern="100" dirty="0">
                <a:effectLst/>
                <a:latin typeface="Aptos Narrow" panose="020B0004020202020204" pitchFamily="34" charset="0"/>
                <a:ea typeface="Aptos" panose="020B0004020202020204" pitchFamily="34" charset="0"/>
                <a:cs typeface="Arial" panose="020B0604020202020204" pitchFamily="34" charset="0"/>
              </a:rPr>
              <a:t>Predictive Modeling</a:t>
            </a:r>
            <a:r>
              <a:rPr lang="en-US" sz="1800" kern="100" dirty="0">
                <a:effectLst/>
                <a:latin typeface="Aptos Narrow" panose="020B0004020202020204" pitchFamily="34" charset="0"/>
                <a:ea typeface="Aptos" panose="020B0004020202020204" pitchFamily="34" charset="0"/>
                <a:cs typeface="Arial" panose="020B0604020202020204" pitchFamily="34" charset="0"/>
              </a:rPr>
              <a:t>: </a:t>
            </a:r>
            <a:r>
              <a:rPr lang="en-US" sz="1800" kern="100" dirty="0">
                <a:solidFill>
                  <a:schemeClr val="bg1">
                    <a:lumMod val="50000"/>
                  </a:schemeClr>
                </a:solidFill>
                <a:effectLst/>
                <a:latin typeface="Aptos Narrow" panose="020B0004020202020204" pitchFamily="34" charset="0"/>
                <a:ea typeface="Aptos" panose="020B0004020202020204" pitchFamily="34" charset="0"/>
                <a:cs typeface="Arial" panose="020B0604020202020204" pitchFamily="34" charset="0"/>
              </a:rPr>
              <a:t>Logistic Regression has proven effective in predicting successful landings, which can be leveraged to increase profits by reducing the risk of failures and optimizing launch operations.</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dirty="0">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marL="0" indent="0">
              <a:lnSpc>
                <a:spcPct val="150000"/>
              </a:lnSpc>
              <a:spcBef>
                <a:spcPts val="1400"/>
              </a:spcBef>
              <a:buNone/>
            </a:pPr>
            <a:r>
              <a:rPr lang="en-US" sz="2000" dirty="0">
                <a:solidFill>
                  <a:schemeClr val="bg1">
                    <a:lumMod val="50000"/>
                  </a:schemeClr>
                </a:solidFill>
                <a:latin typeface="Aptos Narrow" panose="020B0004020202020204" pitchFamily="34" charset="0"/>
              </a:rPr>
              <a:t>The </a:t>
            </a:r>
            <a:r>
              <a:rPr lang="en-US" sz="2000" dirty="0" err="1">
                <a:solidFill>
                  <a:schemeClr val="bg1">
                    <a:lumMod val="50000"/>
                  </a:schemeClr>
                </a:solidFill>
                <a:latin typeface="Aptos Narrow" panose="020B0004020202020204" pitchFamily="34" charset="0"/>
              </a:rPr>
              <a:t>Jupyter</a:t>
            </a:r>
            <a:r>
              <a:rPr lang="en-US" sz="2000" dirty="0">
                <a:solidFill>
                  <a:schemeClr val="bg1">
                    <a:lumMod val="50000"/>
                  </a:schemeClr>
                </a:solidFill>
                <a:latin typeface="Aptos Narrow" panose="020B0004020202020204" pitchFamily="34" charset="0"/>
              </a:rPr>
              <a:t> Notebook, which contains all the code, visualizations, and analyses performed during this project, has been uploaded to GitHub along with the associated database.</a:t>
            </a:r>
            <a:endParaRPr lang="en-US" dirty="0">
              <a:solidFill>
                <a:schemeClr val="bg1">
                  <a:lumMod val="50000"/>
                </a:schemeClr>
              </a:solidFill>
              <a:latin typeface="Aptos Narrow" panose="020B0004020202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9"/>
            <a:ext cx="10104817" cy="4846402"/>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ptos Narrow" panose="020B0004020202020204" pitchFamily="34" charset="0"/>
              </a:rPr>
              <a:t>Executive Summary</a:t>
            </a:r>
          </a:p>
          <a:p>
            <a:pPr>
              <a:lnSpc>
                <a:spcPct val="120000"/>
              </a:lnSpc>
              <a:spcBef>
                <a:spcPts val="1400"/>
              </a:spcBef>
            </a:pPr>
            <a:r>
              <a:rPr lang="en-US" sz="8800" dirty="0">
                <a:solidFill>
                  <a:schemeClr val="accent3">
                    <a:lumMod val="25000"/>
                  </a:schemeClr>
                </a:solidFill>
                <a:latin typeface="Aptos Narrow" panose="020B0004020202020204" pitchFamily="34" charset="0"/>
              </a:rPr>
              <a:t>Data collection methodology:</a:t>
            </a:r>
          </a:p>
          <a:p>
            <a:pPr marL="457200" lvl="1" indent="0">
              <a:lnSpc>
                <a:spcPct val="170000"/>
              </a:lnSpc>
              <a:spcBef>
                <a:spcPts val="1400"/>
              </a:spcBef>
              <a:buNone/>
            </a:pPr>
            <a:r>
              <a:rPr lang="en-US" sz="7200" dirty="0">
                <a:solidFill>
                  <a:schemeClr val="bg2">
                    <a:lumMod val="50000"/>
                  </a:schemeClr>
                </a:solidFill>
                <a:latin typeface="Aptos Narrow" panose="020B0004020202020204" pitchFamily="34" charset="0"/>
              </a:rPr>
              <a:t>The data was obtained through SpaceX's REST API and supplemented with information from Wikipedia tables on Falcon 9 launches. The dataset comprehensively covers all launches from the inception of the Falcon 9 program up to the year 2020.</a:t>
            </a:r>
          </a:p>
          <a:p>
            <a:pPr>
              <a:lnSpc>
                <a:spcPct val="120000"/>
              </a:lnSpc>
              <a:spcBef>
                <a:spcPts val="1400"/>
              </a:spcBef>
            </a:pPr>
            <a:r>
              <a:rPr lang="en-US" sz="8800" dirty="0">
                <a:solidFill>
                  <a:schemeClr val="accent3">
                    <a:lumMod val="25000"/>
                  </a:schemeClr>
                </a:solidFill>
                <a:latin typeface="Aptos Narrow" panose="020B0004020202020204" pitchFamily="34" charset="0"/>
              </a:rPr>
              <a:t>Perform data wrangling</a:t>
            </a:r>
          </a:p>
          <a:p>
            <a:pPr marL="457200" lvl="1" indent="0">
              <a:lnSpc>
                <a:spcPct val="170000"/>
              </a:lnSpc>
              <a:spcBef>
                <a:spcPts val="1400"/>
              </a:spcBef>
              <a:buNone/>
            </a:pPr>
            <a:r>
              <a:rPr lang="en-US" sz="7200" dirty="0">
                <a:solidFill>
                  <a:schemeClr val="bg2">
                    <a:lumMod val="50000"/>
                  </a:schemeClr>
                </a:solidFill>
                <a:latin typeface="Aptos Narrow" panose="020B0004020202020204" pitchFamily="34" charset="0"/>
              </a:rPr>
              <a:t>We cleaned the data by removing duplicates from the JSON files received from the API and created the necessary columns from the raw data.</a:t>
            </a:r>
          </a:p>
          <a:p>
            <a:pPr>
              <a:lnSpc>
                <a:spcPct val="120000"/>
              </a:lnSpc>
              <a:spcBef>
                <a:spcPts val="1400"/>
              </a:spcBef>
            </a:pPr>
            <a:r>
              <a:rPr lang="en-US" sz="8800" dirty="0">
                <a:solidFill>
                  <a:schemeClr val="accent3">
                    <a:lumMod val="25000"/>
                  </a:schemeClr>
                </a:solidFill>
                <a:latin typeface="Aptos Narrow" panose="020B0004020202020204" pitchFamily="34" charset="0"/>
              </a:rPr>
              <a:t>Perform exploratory data analysis (EDA) using visualization and SQL</a:t>
            </a:r>
          </a:p>
          <a:p>
            <a:pPr marL="457200" lvl="1" indent="0">
              <a:lnSpc>
                <a:spcPct val="120000"/>
              </a:lnSpc>
              <a:spcBef>
                <a:spcPts val="1400"/>
              </a:spcBef>
              <a:buNone/>
            </a:pPr>
            <a:r>
              <a:rPr lang="en-US" sz="7200" dirty="0">
                <a:solidFill>
                  <a:schemeClr val="bg1">
                    <a:lumMod val="50000"/>
                  </a:schemeClr>
                </a:solidFill>
                <a:latin typeface="Aptos Narrow" panose="020B0004020202020204" pitchFamily="34" charset="0"/>
              </a:rPr>
              <a:t>Utilized visualization and SQL techniques to uncover initial insights and correlations in the data.</a:t>
            </a:r>
          </a:p>
          <a:p>
            <a:pPr marL="457200" lvl="1" indent="0">
              <a:lnSpc>
                <a:spcPct val="120000"/>
              </a:lnSpc>
              <a:spcBef>
                <a:spcPts val="1400"/>
              </a:spcBef>
              <a:buNone/>
            </a:pPr>
            <a:endParaRPr lang="en-US" sz="7600" dirty="0">
              <a:solidFill>
                <a:schemeClr val="bg2">
                  <a:lumMod val="50000"/>
                </a:schemeClr>
              </a:solidFill>
              <a:latin typeface="Aptos Narrow" panose="020B0004020202020204" pitchFamily="34" charset="0"/>
            </a:endParaRPr>
          </a:p>
          <a:p>
            <a:pPr marL="0" indent="0">
              <a:lnSpc>
                <a:spcPct val="120000"/>
              </a:lnSpc>
              <a:spcBef>
                <a:spcPts val="1400"/>
              </a:spcBef>
              <a:buNone/>
            </a:pPr>
            <a:endParaRPr lang="en-US" sz="8800" dirty="0">
              <a:solidFill>
                <a:schemeClr val="accent3">
                  <a:lumMod val="25000"/>
                </a:schemeClr>
              </a:solidFill>
              <a:latin typeface="Aptos Narrow" panose="020B0004020202020204" pitchFamily="34" charset="0"/>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4738541"/>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ptos Narrow" panose="020B0004020202020204" pitchFamily="34" charset="0"/>
              </a:rPr>
              <a:t>Executive Summary</a:t>
            </a:r>
          </a:p>
          <a:p>
            <a:pPr>
              <a:lnSpc>
                <a:spcPct val="120000"/>
              </a:lnSpc>
              <a:spcBef>
                <a:spcPts val="1400"/>
              </a:spcBef>
            </a:pPr>
            <a:r>
              <a:rPr lang="en-US" sz="8800" dirty="0">
                <a:solidFill>
                  <a:schemeClr val="accent3">
                    <a:lumMod val="25000"/>
                  </a:schemeClr>
                </a:solidFill>
                <a:latin typeface="Aptos Narrow" panose="020B0004020202020204" pitchFamily="34" charset="0"/>
              </a:rPr>
              <a:t>Perform interactive visual analytics using Folium and </a:t>
            </a:r>
            <a:r>
              <a:rPr lang="en-US" sz="8800" dirty="0" err="1">
                <a:solidFill>
                  <a:schemeClr val="accent3">
                    <a:lumMod val="25000"/>
                  </a:schemeClr>
                </a:solidFill>
                <a:latin typeface="Aptos Narrow" panose="020B0004020202020204" pitchFamily="34" charset="0"/>
              </a:rPr>
              <a:t>Plotly</a:t>
            </a:r>
            <a:r>
              <a:rPr lang="en-US" sz="8800" dirty="0">
                <a:solidFill>
                  <a:schemeClr val="accent3">
                    <a:lumMod val="25000"/>
                  </a:schemeClr>
                </a:solidFill>
                <a:latin typeface="Aptos Narrow" panose="020B0004020202020204" pitchFamily="34" charset="0"/>
              </a:rPr>
              <a:t> Dash</a:t>
            </a:r>
          </a:p>
          <a:p>
            <a:pPr marL="457200" lvl="1" indent="0">
              <a:lnSpc>
                <a:spcPct val="120000"/>
              </a:lnSpc>
              <a:spcBef>
                <a:spcPts val="1400"/>
              </a:spcBef>
              <a:buNone/>
            </a:pPr>
            <a:r>
              <a:rPr lang="en-US" sz="7200" dirty="0">
                <a:solidFill>
                  <a:schemeClr val="bg1">
                    <a:lumMod val="50000"/>
                  </a:schemeClr>
                </a:solidFill>
                <a:latin typeface="Aptos Narrow" panose="020B0004020202020204" pitchFamily="34" charset="0"/>
              </a:rPr>
              <a:t>Employed Folium and </a:t>
            </a:r>
            <a:r>
              <a:rPr lang="en-US" sz="7200" dirty="0" err="1">
                <a:solidFill>
                  <a:schemeClr val="bg1">
                    <a:lumMod val="50000"/>
                  </a:schemeClr>
                </a:solidFill>
                <a:latin typeface="Aptos Narrow" panose="020B0004020202020204" pitchFamily="34" charset="0"/>
              </a:rPr>
              <a:t>Plotly</a:t>
            </a:r>
            <a:r>
              <a:rPr lang="en-US" sz="7200" dirty="0">
                <a:solidFill>
                  <a:schemeClr val="bg1">
                    <a:lumMod val="50000"/>
                  </a:schemeClr>
                </a:solidFill>
                <a:latin typeface="Aptos Narrow" panose="020B0004020202020204" pitchFamily="34" charset="0"/>
              </a:rPr>
              <a:t> Dash for dynamic and interactive visual analysis.</a:t>
            </a:r>
          </a:p>
          <a:p>
            <a:pPr>
              <a:lnSpc>
                <a:spcPct val="120000"/>
              </a:lnSpc>
              <a:spcBef>
                <a:spcPts val="1400"/>
              </a:spcBef>
            </a:pPr>
            <a:r>
              <a:rPr lang="en-US" sz="8800" dirty="0">
                <a:solidFill>
                  <a:schemeClr val="accent3">
                    <a:lumMod val="25000"/>
                  </a:schemeClr>
                </a:solidFill>
                <a:latin typeface="Aptos Narrow" panose="020B0004020202020204" pitchFamily="34" charset="0"/>
              </a:rPr>
              <a:t>Perform predictive analysis using classification models</a:t>
            </a:r>
          </a:p>
          <a:p>
            <a:pPr marL="457200" lvl="1" indent="0">
              <a:lnSpc>
                <a:spcPct val="120000"/>
              </a:lnSpc>
              <a:spcBef>
                <a:spcPts val="1400"/>
              </a:spcBef>
              <a:buNone/>
            </a:pPr>
            <a:r>
              <a:rPr lang="en-US" sz="7200" dirty="0">
                <a:solidFill>
                  <a:schemeClr val="bg2">
                    <a:lumMod val="50000"/>
                  </a:schemeClr>
                </a:solidFill>
                <a:latin typeface="Aptos Narrow" panose="020B0004020202020204" pitchFamily="34" charset="0"/>
              </a:rPr>
              <a:t>Developed and evaluated models using:</a:t>
            </a:r>
          </a:p>
          <a:p>
            <a:pPr marL="914400" lvl="1" indent="-274320">
              <a:lnSpc>
                <a:spcPct val="120000"/>
              </a:lnSpc>
              <a:spcBef>
                <a:spcPts val="1400"/>
              </a:spcBef>
              <a:buFont typeface="+mj-lt"/>
              <a:buAutoNum type="arabicPeriod"/>
            </a:pPr>
            <a:r>
              <a:rPr lang="en-US" sz="7200" dirty="0">
                <a:solidFill>
                  <a:schemeClr val="bg2">
                    <a:lumMod val="50000"/>
                  </a:schemeClr>
                </a:solidFill>
                <a:latin typeface="Aptos Narrow" panose="020B0004020202020204" pitchFamily="34" charset="0"/>
              </a:rPr>
              <a:t>Logistic Regression</a:t>
            </a:r>
          </a:p>
          <a:p>
            <a:pPr marL="914400" lvl="1" indent="-274320">
              <a:lnSpc>
                <a:spcPct val="120000"/>
              </a:lnSpc>
              <a:spcBef>
                <a:spcPts val="1400"/>
              </a:spcBef>
              <a:buFont typeface="+mj-lt"/>
              <a:buAutoNum type="arabicPeriod"/>
            </a:pPr>
            <a:r>
              <a:rPr lang="en-US" sz="7200" dirty="0">
                <a:solidFill>
                  <a:schemeClr val="bg2">
                    <a:lumMod val="50000"/>
                  </a:schemeClr>
                </a:solidFill>
                <a:latin typeface="Aptos Narrow" panose="020B0004020202020204" pitchFamily="34" charset="0"/>
              </a:rPr>
              <a:t>Support Vector Machine (SVM)</a:t>
            </a:r>
          </a:p>
          <a:p>
            <a:pPr marL="914400" lvl="1" indent="-274320">
              <a:lnSpc>
                <a:spcPct val="120000"/>
              </a:lnSpc>
              <a:spcBef>
                <a:spcPts val="1400"/>
              </a:spcBef>
              <a:buFont typeface="+mj-lt"/>
              <a:buAutoNum type="arabicPeriod"/>
            </a:pPr>
            <a:r>
              <a:rPr lang="en-US" sz="7200" dirty="0">
                <a:solidFill>
                  <a:schemeClr val="bg2">
                    <a:lumMod val="50000"/>
                  </a:schemeClr>
                </a:solidFill>
                <a:latin typeface="Aptos Narrow" panose="020B0004020202020204" pitchFamily="34" charset="0"/>
              </a:rPr>
              <a:t>Decision Tree</a:t>
            </a:r>
          </a:p>
          <a:p>
            <a:pPr marL="914400" lvl="1" indent="-274320">
              <a:lnSpc>
                <a:spcPct val="120000"/>
              </a:lnSpc>
              <a:spcBef>
                <a:spcPts val="1400"/>
              </a:spcBef>
              <a:buFont typeface="+mj-lt"/>
              <a:buAutoNum type="arabicPeriod"/>
            </a:pPr>
            <a:r>
              <a:rPr lang="en-US" sz="7200" dirty="0">
                <a:solidFill>
                  <a:schemeClr val="bg2">
                    <a:lumMod val="50000"/>
                  </a:schemeClr>
                </a:solidFill>
                <a:latin typeface="Aptos Narrow" panose="020B0004020202020204" pitchFamily="34" charset="0"/>
              </a:rPr>
              <a:t>K-Nearest Neighbors (KNN)</a:t>
            </a:r>
          </a:p>
          <a:p>
            <a:pPr marL="457200" lvl="1" indent="0">
              <a:lnSpc>
                <a:spcPct val="120000"/>
              </a:lnSpc>
              <a:spcBef>
                <a:spcPts val="1400"/>
              </a:spcBef>
              <a:buNone/>
            </a:pPr>
            <a:r>
              <a:rPr lang="en-US" sz="7200" dirty="0">
                <a:solidFill>
                  <a:schemeClr val="bg2">
                    <a:lumMod val="50000"/>
                  </a:schemeClr>
                </a:solidFill>
                <a:latin typeface="Aptos Narrow" panose="020B0004020202020204" pitchFamily="34" charset="0"/>
              </a:rPr>
              <a:t>Outcome: Logistic Regression outperformed the other models in predicting landing success.</a:t>
            </a:r>
          </a:p>
          <a:p>
            <a:pPr>
              <a:lnSpc>
                <a:spcPct val="120000"/>
              </a:lnSpc>
              <a:spcBef>
                <a:spcPts val="1400"/>
              </a:spcBef>
            </a:pPr>
            <a:endParaRPr lang="en-US" sz="7200" dirty="0">
              <a:solidFill>
                <a:schemeClr val="accent3">
                  <a:lumMod val="25000"/>
                </a:schemeClr>
              </a:solidFill>
              <a:latin typeface="Aptos Narrow" panose="020B0004020202020204" pitchFamily="34" charset="0"/>
            </a:endParaRPr>
          </a:p>
          <a:p>
            <a:pPr>
              <a:lnSpc>
                <a:spcPct val="100000"/>
              </a:lnSpc>
              <a:spcBef>
                <a:spcPts val="1400"/>
              </a:spcBef>
            </a:pPr>
            <a:endParaRPr lang="en-US" sz="2200" dirty="0">
              <a:solidFill>
                <a:schemeClr val="accent3">
                  <a:lumMod val="25000"/>
                </a:schemeClr>
              </a:solidFill>
              <a:latin typeface="Aptos Narrow" panose="020B0004020202020204" pitchFamily="34" charset="0"/>
            </a:endParaRPr>
          </a:p>
          <a:p>
            <a:pPr>
              <a:lnSpc>
                <a:spcPct val="100000"/>
              </a:lnSpc>
              <a:spcBef>
                <a:spcPts val="1400"/>
              </a:spcBef>
            </a:pPr>
            <a:endParaRPr lang="en-US" sz="2200" dirty="0">
              <a:solidFill>
                <a:schemeClr val="accent3">
                  <a:lumMod val="25000"/>
                </a:schemeClr>
              </a:solidFill>
              <a:latin typeface="Aptos Narrow" panose="020B0004020202020204" pitchFamily="34" charset="0"/>
            </a:endParaRPr>
          </a:p>
          <a:p>
            <a:pPr>
              <a:lnSpc>
                <a:spcPct val="100000"/>
              </a:lnSpc>
              <a:spcBef>
                <a:spcPts val="1400"/>
              </a:spcBef>
            </a:pPr>
            <a:endParaRPr lang="en-US" sz="2200" dirty="0">
              <a:solidFill>
                <a:schemeClr val="accent3">
                  <a:lumMod val="25000"/>
                </a:schemeClr>
              </a:solidFill>
              <a:latin typeface="Aptos Narrow" panose="020B0004020202020204" pitchFamily="34" charset="0"/>
            </a:endParaRPr>
          </a:p>
          <a:p>
            <a:pPr>
              <a:lnSpc>
                <a:spcPct val="100000"/>
              </a:lnSpc>
              <a:spcBef>
                <a:spcPts val="1400"/>
              </a:spcBef>
            </a:pPr>
            <a:endParaRPr lang="en-US" sz="2200" dirty="0">
              <a:solidFill>
                <a:schemeClr val="accent3">
                  <a:lumMod val="25000"/>
                </a:schemeClr>
              </a:solidFill>
              <a:latin typeface="Aptos Narrow" panose="020B0004020202020204" pitchFamily="34" charset="0"/>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462814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r>
              <a:rPr lang="en-US" sz="2200" dirty="0">
                <a:latin typeface="Aptos Narrow" panose="020B0004020202020204" pitchFamily="34" charset="0"/>
              </a:rPr>
              <a:t>The data for this project was collected from two main sources:</a:t>
            </a:r>
          </a:p>
          <a:p>
            <a:pPr marL="0" indent="0">
              <a:buNone/>
            </a:pPr>
            <a:endParaRPr lang="en-US" sz="2200" dirty="0">
              <a:latin typeface="Aptos Narrow" panose="020B0004020202020204" pitchFamily="34" charset="0"/>
            </a:endParaRPr>
          </a:p>
          <a:p>
            <a:pPr marL="914400" lvl="1" indent="-457200">
              <a:lnSpc>
                <a:spcPct val="150000"/>
              </a:lnSpc>
              <a:buFont typeface="+mj-lt"/>
              <a:buAutoNum type="arabicPeriod"/>
            </a:pPr>
            <a:r>
              <a:rPr lang="en-US" sz="1800" b="1" dirty="0">
                <a:solidFill>
                  <a:schemeClr val="bg1">
                    <a:lumMod val="50000"/>
                  </a:schemeClr>
                </a:solidFill>
                <a:latin typeface="Aptos Narrow" panose="020B0004020202020204" pitchFamily="34" charset="0"/>
              </a:rPr>
              <a:t>SpaceX API</a:t>
            </a:r>
            <a:r>
              <a:rPr lang="en-US" sz="1800" dirty="0">
                <a:solidFill>
                  <a:schemeClr val="bg1">
                    <a:lumMod val="50000"/>
                  </a:schemeClr>
                </a:solidFill>
                <a:latin typeface="Aptos Narrow" panose="020B0004020202020204" pitchFamily="34" charset="0"/>
              </a:rPr>
              <a:t>: Provides comprehensive launch data.</a:t>
            </a:r>
          </a:p>
          <a:p>
            <a:pPr marL="914400" lvl="2" indent="0">
              <a:lnSpc>
                <a:spcPct val="150000"/>
              </a:lnSpc>
              <a:buNone/>
            </a:pPr>
            <a:r>
              <a:rPr lang="en-US" sz="1600" b="1" dirty="0">
                <a:solidFill>
                  <a:schemeClr val="bg1">
                    <a:lumMod val="50000"/>
                  </a:schemeClr>
                </a:solidFill>
                <a:latin typeface="Aptos Narrow" panose="020B0004020202020204" pitchFamily="34" charset="0"/>
              </a:rPr>
              <a:t>URL</a:t>
            </a:r>
            <a:r>
              <a:rPr lang="en-US" sz="1600" dirty="0">
                <a:solidFill>
                  <a:schemeClr val="bg1">
                    <a:lumMod val="50000"/>
                  </a:schemeClr>
                </a:solidFill>
                <a:latin typeface="Aptos Narrow" panose="020B0004020202020204" pitchFamily="34" charset="0"/>
              </a:rPr>
              <a:t>: </a:t>
            </a:r>
            <a:r>
              <a:rPr lang="en-US" sz="1600" dirty="0">
                <a:latin typeface="Aptos Narrow" panose="020B0004020202020204" pitchFamily="34" charset="0"/>
                <a:hlinkClick r:id="rId3"/>
              </a:rPr>
              <a:t>SpaceX API - Past Launches</a:t>
            </a:r>
            <a:endParaRPr lang="en-US" sz="1600" dirty="0">
              <a:latin typeface="Aptos Narrow" panose="020B0004020202020204" pitchFamily="34" charset="0"/>
            </a:endParaRPr>
          </a:p>
          <a:p>
            <a:pPr marL="914400" lvl="1" indent="-457200">
              <a:lnSpc>
                <a:spcPct val="150000"/>
              </a:lnSpc>
              <a:buFont typeface="+mj-lt"/>
              <a:buAutoNum type="arabicPeriod"/>
            </a:pPr>
            <a:r>
              <a:rPr lang="en-US" sz="1800" b="1" dirty="0">
                <a:solidFill>
                  <a:schemeClr val="bg1">
                    <a:lumMod val="50000"/>
                  </a:schemeClr>
                </a:solidFill>
                <a:latin typeface="Aptos Narrow" panose="020B0004020202020204" pitchFamily="34" charset="0"/>
              </a:rPr>
              <a:t>Wikipedia</a:t>
            </a:r>
            <a:r>
              <a:rPr lang="en-US" sz="1800" dirty="0">
                <a:solidFill>
                  <a:schemeClr val="bg1">
                    <a:lumMod val="50000"/>
                  </a:schemeClr>
                </a:solidFill>
                <a:latin typeface="Aptos Narrow" panose="020B0004020202020204" pitchFamily="34" charset="0"/>
              </a:rPr>
              <a:t>: Offers detailed information on Falcon 9 and Falcon Heavy launches.</a:t>
            </a:r>
          </a:p>
          <a:p>
            <a:pPr marL="914400" lvl="2" indent="0">
              <a:lnSpc>
                <a:spcPct val="150000"/>
              </a:lnSpc>
              <a:buNone/>
            </a:pPr>
            <a:r>
              <a:rPr lang="en-US" sz="1600" b="1" dirty="0">
                <a:solidFill>
                  <a:schemeClr val="bg1">
                    <a:lumMod val="50000"/>
                  </a:schemeClr>
                </a:solidFill>
                <a:latin typeface="Aptos Narrow" panose="020B0004020202020204" pitchFamily="34" charset="0"/>
              </a:rPr>
              <a:t>URL</a:t>
            </a:r>
            <a:r>
              <a:rPr lang="en-US" sz="1600" dirty="0">
                <a:solidFill>
                  <a:schemeClr val="bg1">
                    <a:lumMod val="50000"/>
                  </a:schemeClr>
                </a:solidFill>
                <a:latin typeface="Aptos Narrow" panose="020B0004020202020204" pitchFamily="34" charset="0"/>
              </a:rPr>
              <a:t>: </a:t>
            </a:r>
            <a:r>
              <a:rPr lang="en-US" sz="1600" dirty="0">
                <a:latin typeface="Aptos Narrow" panose="020B0004020202020204" pitchFamily="34" charset="0"/>
                <a:hlinkClick r:id="rId4"/>
              </a:rPr>
              <a:t>Wikipedia - Falcon 9 Launches</a:t>
            </a:r>
            <a:endParaRPr lang="en-US" sz="1600" dirty="0">
              <a:latin typeface="Aptos Narrow" panose="020B0004020202020204" pitchFamily="34" charset="0"/>
            </a:endParaRPr>
          </a:p>
          <a:p>
            <a:pPr>
              <a:lnSpc>
                <a:spcPct val="100000"/>
              </a:lnSpc>
              <a:spcBef>
                <a:spcPts val="1400"/>
              </a:spcBef>
            </a:pPr>
            <a:endParaRPr lang="en-US" sz="2200" dirty="0">
              <a:solidFill>
                <a:schemeClr val="accent3">
                  <a:lumMod val="25000"/>
                </a:schemeClr>
              </a:solidFill>
              <a:latin typeface="Aptos Narrow" panose="020B0004020202020204" pitchFamily="34" charset="0"/>
            </a:endParaRPr>
          </a:p>
          <a:p>
            <a:pPr marL="0" indent="0">
              <a:buNone/>
            </a:pPr>
            <a:endParaRPr lang="en-US" dirty="0">
              <a:latin typeface="Aptos Narrow" panose="020B0004020202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3312</TotalTime>
  <Words>5346</Words>
  <Application>Microsoft Office PowerPoint</Application>
  <PresentationFormat>Widescreen</PresentationFormat>
  <Paragraphs>489</Paragraphs>
  <Slides>53</Slides>
  <Notes>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53</vt:i4>
      </vt:variant>
    </vt:vector>
  </HeadingPairs>
  <TitlesOfParts>
    <vt:vector size="64" baseType="lpstr">
      <vt:lpstr>Abadi</vt:lpstr>
      <vt:lpstr>Aptos</vt:lpstr>
      <vt:lpstr>Aptos Narrow</vt:lpstr>
      <vt:lpstr>Arial</vt:lpstr>
      <vt:lpstr>Calibri</vt:lpstr>
      <vt:lpstr>Courier New</vt:lpstr>
      <vt:lpstr>IBM Plex Mono SemiBold</vt:lpstr>
      <vt:lpstr>JetBrains Mono</vt:lpstr>
      <vt:lpstr>Symbol</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m.reza asgari</cp:lastModifiedBy>
  <cp:revision>202</cp:revision>
  <dcterms:created xsi:type="dcterms:W3CDTF">2021-04-29T18:58:34Z</dcterms:created>
  <dcterms:modified xsi:type="dcterms:W3CDTF">2025-03-30T16:40:58Z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